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CE1C-EDE4-4774-A479-E197223935BB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B1212-1957-4301-B271-19D37155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2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B1212-1957-4301-B271-19D37155546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FB19-7885-4C88-B367-8E81F21E7B4E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9366-A917-494E-8155-13366481EA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Interfaces and Abstract Classes </a:t>
            </a:r>
            <a:endParaRPr lang="en-US" dirty="0"/>
          </a:p>
        </p:txBody>
      </p:sp>
      <p:pic>
        <p:nvPicPr>
          <p:cNvPr id="4" name="Picture 3" descr="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038599"/>
            <a:ext cx="2286000" cy="1582615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3276600" y="1371600"/>
            <a:ext cx="4572000" cy="28194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I have wonderful news, mother. Joe finally implemented all his abstract methods! Now everything is working just the way we planned…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vs. Concrete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1981200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Animal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3505200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2971800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2004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Hippo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47244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Wolf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57600" y="55626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53340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48006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91400" y="41910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4" idx="2"/>
            <a:endCxn id="5" idx="0"/>
          </p:cNvCxnSpPr>
          <p:nvPr/>
        </p:nvCxnSpPr>
        <p:spPr>
          <a:xfrm rot="5400000">
            <a:off x="3048000" y="1866900"/>
            <a:ext cx="11430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7" idx="0"/>
          </p:cNvCxnSpPr>
          <p:nvPr/>
        </p:nvCxnSpPr>
        <p:spPr>
          <a:xfrm rot="16200000" flipH="1">
            <a:off x="4324350" y="2724150"/>
            <a:ext cx="8382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2"/>
            <a:endCxn id="6" idx="0"/>
          </p:cNvCxnSpPr>
          <p:nvPr/>
        </p:nvCxnSpPr>
        <p:spPr>
          <a:xfrm rot="16200000" flipH="1">
            <a:off x="5562600" y="1485900"/>
            <a:ext cx="6096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</p:cNvCxnSpPr>
          <p:nvPr/>
        </p:nvCxnSpPr>
        <p:spPr>
          <a:xfrm rot="5400000">
            <a:off x="1238250" y="3943350"/>
            <a:ext cx="1371600" cy="125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13" idx="0"/>
          </p:cNvCxnSpPr>
          <p:nvPr/>
        </p:nvCxnSpPr>
        <p:spPr>
          <a:xfrm rot="16200000" flipH="1">
            <a:off x="2152650" y="4286250"/>
            <a:ext cx="914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2"/>
            <a:endCxn id="11" idx="0"/>
          </p:cNvCxnSpPr>
          <p:nvPr/>
        </p:nvCxnSpPr>
        <p:spPr>
          <a:xfrm rot="16200000" flipH="1">
            <a:off x="2571750" y="3867150"/>
            <a:ext cx="1676400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  <a:endCxn id="10" idx="0"/>
          </p:cNvCxnSpPr>
          <p:nvPr/>
        </p:nvCxnSpPr>
        <p:spPr>
          <a:xfrm rot="5400000">
            <a:off x="5848350" y="3524250"/>
            <a:ext cx="137160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4" idx="0"/>
          </p:cNvCxnSpPr>
          <p:nvPr/>
        </p:nvCxnSpPr>
        <p:spPr>
          <a:xfrm rot="16200000" flipH="1">
            <a:off x="7105650" y="3295650"/>
            <a:ext cx="8382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1000" y="1600200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Abstract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0" y="22098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Concrete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not make a new instance of an abstract class!</a:t>
            </a:r>
          </a:p>
          <a:p>
            <a:pPr lvl="2">
              <a:buNone/>
            </a:pPr>
            <a:r>
              <a:rPr lang="en-US" dirty="0" smtClean="0"/>
              <a:t>Abstract public class Canine extends Animal</a:t>
            </a:r>
          </a:p>
          <a:p>
            <a:pPr lvl="2">
              <a:buNone/>
            </a:pPr>
            <a:r>
              <a:rPr lang="en-US" dirty="0"/>
              <a:t> </a:t>
            </a:r>
            <a:r>
              <a:rPr lang="en-US" dirty="0" smtClean="0"/>
              <a:t> {</a:t>
            </a:r>
          </a:p>
          <a:p>
            <a:pPr lvl="3">
              <a:buNone/>
            </a:pPr>
            <a:r>
              <a:rPr lang="en-US" dirty="0" smtClean="0"/>
              <a:t>public void roam()</a:t>
            </a:r>
          </a:p>
          <a:p>
            <a:pPr lvl="3">
              <a:buNone/>
            </a:pPr>
            <a:r>
              <a:rPr lang="en-US" dirty="0"/>
              <a:t> </a:t>
            </a:r>
            <a:r>
              <a:rPr lang="en-US" dirty="0" smtClean="0"/>
              <a:t>  {</a:t>
            </a:r>
          </a:p>
          <a:p>
            <a:pPr lvl="3">
              <a:buNone/>
            </a:pPr>
            <a:endParaRPr lang="en-US" dirty="0"/>
          </a:p>
          <a:p>
            <a:pPr lvl="3">
              <a:buNone/>
            </a:pPr>
            <a:r>
              <a:rPr lang="en-US" dirty="0" smtClean="0"/>
              <a:t>        }</a:t>
            </a:r>
          </a:p>
          <a:p>
            <a:pPr lvl="2">
              <a:buNone/>
            </a:pPr>
            <a:r>
              <a:rPr lang="en-US" dirty="0" smtClean="0"/>
              <a:t>   }</a:t>
            </a: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 smtClean="0"/>
              <a:t>An abstract class means the class must be extended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791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public abstract void eat();</a:t>
            </a:r>
          </a:p>
          <a:p>
            <a:r>
              <a:rPr lang="en-US" dirty="0" smtClean="0"/>
              <a:t>There is </a:t>
            </a:r>
            <a:r>
              <a:rPr lang="en-US" smtClean="0"/>
              <a:t>not </a:t>
            </a:r>
            <a:r>
              <a:rPr lang="en-US" smtClean="0"/>
              <a:t>a method </a:t>
            </a:r>
            <a:r>
              <a:rPr lang="en-US" dirty="0" smtClean="0"/>
              <a:t>body, end it with a semicolon</a:t>
            </a:r>
          </a:p>
          <a:p>
            <a:r>
              <a:rPr lang="en-US" dirty="0" smtClean="0"/>
              <a:t>An interface includes abstract methods</a:t>
            </a:r>
          </a:p>
          <a:p>
            <a:r>
              <a:rPr lang="en-US" dirty="0" smtClean="0"/>
              <a:t>An abstract method means it must be </a:t>
            </a:r>
            <a:r>
              <a:rPr lang="en-US" i="1" u="sng" dirty="0" smtClean="0"/>
              <a:t>overridden</a:t>
            </a:r>
            <a:endParaRPr lang="en-US" i="1" u="sng" dirty="0"/>
          </a:p>
        </p:txBody>
      </p:sp>
      <p:grpSp>
        <p:nvGrpSpPr>
          <p:cNvPr id="7" name="Group 6"/>
          <p:cNvGrpSpPr/>
          <p:nvPr/>
        </p:nvGrpSpPr>
        <p:grpSpPr>
          <a:xfrm>
            <a:off x="5562600" y="2286000"/>
            <a:ext cx="3352800" cy="4140403"/>
            <a:chOff x="1905000" y="2362200"/>
            <a:chExt cx="4038600" cy="4140403"/>
          </a:xfrm>
        </p:grpSpPr>
        <p:pic>
          <p:nvPicPr>
            <p:cNvPr id="1026" name="Picture 2" descr="C:\Program Files\Microsoft Office XP\Media\CntCD1\ClipArt8\j0345254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05400"/>
              <a:ext cx="1760220" cy="1397203"/>
            </a:xfrm>
            <a:prstGeom prst="rect">
              <a:avLst/>
            </a:prstGeom>
            <a:noFill/>
          </p:spPr>
        </p:pic>
        <p:pic>
          <p:nvPicPr>
            <p:cNvPr id="1027" name="Picture 3" descr="C:\Documents and Settings\hatcher\My Documents\My Pictures\Microsoft Clip Organizer\pe03887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2200" y="3962400"/>
              <a:ext cx="1192378" cy="1720901"/>
            </a:xfrm>
            <a:prstGeom prst="rect">
              <a:avLst/>
            </a:prstGeom>
            <a:noFill/>
          </p:spPr>
        </p:pic>
        <p:sp>
          <p:nvSpPr>
            <p:cNvPr id="6" name="Cloud Callout 5"/>
            <p:cNvSpPr/>
            <p:nvPr/>
          </p:nvSpPr>
          <p:spPr>
            <a:xfrm>
              <a:off x="2743200" y="2362200"/>
              <a:ext cx="3200400" cy="19812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It really sucks to be an abstract method. You don’t have a body.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Java interface is like a 100% pure abstract class!</a:t>
            </a:r>
          </a:p>
          <a:p>
            <a:r>
              <a:rPr lang="en-US" dirty="0" smtClean="0"/>
              <a:t>To define an Interface:</a:t>
            </a:r>
          </a:p>
          <a:p>
            <a:pPr lvl="1">
              <a:buNone/>
            </a:pPr>
            <a:r>
              <a:rPr lang="en-US" b="1" dirty="0" smtClean="0"/>
              <a:t>Public interface Pet {</a:t>
            </a:r>
          </a:p>
          <a:p>
            <a:pPr lvl="1">
              <a:buNone/>
            </a:pPr>
            <a:r>
              <a:rPr lang="en-US" b="1" dirty="0"/>
              <a:t> </a:t>
            </a:r>
            <a:r>
              <a:rPr lang="en-US" b="1" dirty="0" smtClean="0"/>
              <a:t>  public abstract void </a:t>
            </a:r>
            <a:r>
              <a:rPr lang="en-US" b="1" dirty="0" err="1" smtClean="0"/>
              <a:t>beFriendly</a:t>
            </a:r>
            <a:r>
              <a:rPr lang="en-US" b="1" dirty="0" smtClean="0"/>
              <a:t>();</a:t>
            </a:r>
          </a:p>
          <a:p>
            <a:pPr lvl="1">
              <a:buNone/>
            </a:pPr>
            <a:r>
              <a:rPr lang="en-US" b="1" dirty="0"/>
              <a:t> </a:t>
            </a:r>
            <a:r>
              <a:rPr lang="en-US" b="1" dirty="0" smtClean="0"/>
              <a:t>  public abstract void play();</a:t>
            </a:r>
          </a:p>
          <a:p>
            <a:pPr lvl="1">
              <a:buNone/>
            </a:pPr>
            <a:r>
              <a:rPr lang="en-US" b="1" dirty="0" smtClean="0"/>
              <a:t>}</a:t>
            </a:r>
          </a:p>
          <a:p>
            <a:r>
              <a:rPr lang="en-US" dirty="0" smtClean="0"/>
              <a:t>All methods in an interface are abstract, so any class that is – A Pet MUST implement (i.e. override) the methods of Pet.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the Pet Interface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1981200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Animal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3505200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2971800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2004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Hippo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47244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Wolf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55626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3340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48006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1400" y="4191000"/>
            <a:ext cx="1219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4" idx="2"/>
            <a:endCxn id="5" idx="0"/>
          </p:cNvCxnSpPr>
          <p:nvPr/>
        </p:nvCxnSpPr>
        <p:spPr>
          <a:xfrm rot="5400000">
            <a:off x="3048000" y="1866900"/>
            <a:ext cx="11430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2"/>
            <a:endCxn id="7" idx="0"/>
          </p:cNvCxnSpPr>
          <p:nvPr/>
        </p:nvCxnSpPr>
        <p:spPr>
          <a:xfrm rot="16200000" flipH="1">
            <a:off x="4324350" y="2724150"/>
            <a:ext cx="8382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6" idx="0"/>
          </p:cNvCxnSpPr>
          <p:nvPr/>
        </p:nvCxnSpPr>
        <p:spPr>
          <a:xfrm rot="16200000" flipH="1">
            <a:off x="5562600" y="1485900"/>
            <a:ext cx="6096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</p:cNvCxnSpPr>
          <p:nvPr/>
        </p:nvCxnSpPr>
        <p:spPr>
          <a:xfrm rot="5400000">
            <a:off x="1238250" y="3943350"/>
            <a:ext cx="1371600" cy="125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11" idx="0"/>
          </p:cNvCxnSpPr>
          <p:nvPr/>
        </p:nvCxnSpPr>
        <p:spPr>
          <a:xfrm rot="16200000" flipH="1">
            <a:off x="2152650" y="4286250"/>
            <a:ext cx="914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  <a:endCxn id="9" idx="0"/>
          </p:cNvCxnSpPr>
          <p:nvPr/>
        </p:nvCxnSpPr>
        <p:spPr>
          <a:xfrm rot="16200000" flipH="1">
            <a:off x="2571750" y="3867150"/>
            <a:ext cx="1676400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0"/>
          </p:cNvCxnSpPr>
          <p:nvPr/>
        </p:nvCxnSpPr>
        <p:spPr>
          <a:xfrm rot="5400000">
            <a:off x="5848350" y="3524250"/>
            <a:ext cx="137160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  <a:endCxn id="12" idx="0"/>
          </p:cNvCxnSpPr>
          <p:nvPr/>
        </p:nvCxnSpPr>
        <p:spPr>
          <a:xfrm rot="16200000" flipH="1">
            <a:off x="7105650" y="3295650"/>
            <a:ext cx="8382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200" y="1905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Pet</a:t>
            </a:r>
            <a:endParaRPr lang="en-US" dirty="0"/>
          </a:p>
        </p:txBody>
      </p:sp>
      <p:cxnSp>
        <p:nvCxnSpPr>
          <p:cNvPr id="25" name="Straight Connector 24"/>
          <p:cNvCxnSpPr>
            <a:stCxn id="23" idx="2"/>
            <a:endCxn id="12" idx="0"/>
          </p:cNvCxnSpPr>
          <p:nvPr/>
        </p:nvCxnSpPr>
        <p:spPr>
          <a:xfrm rot="16200000" flipH="1">
            <a:off x="3829050" y="19050"/>
            <a:ext cx="1905000" cy="6438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2"/>
            <a:endCxn id="11" idx="0"/>
          </p:cNvCxnSpPr>
          <p:nvPr/>
        </p:nvCxnSpPr>
        <p:spPr>
          <a:xfrm rot="16200000" flipH="1">
            <a:off x="857250" y="2990850"/>
            <a:ext cx="251460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public class Dog extends Canine implements Pet {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public void </a:t>
            </a:r>
            <a:r>
              <a:rPr lang="en-US" b="1" dirty="0" err="1" smtClean="0"/>
              <a:t>beFriendly</a:t>
            </a:r>
            <a:r>
              <a:rPr lang="en-US" b="1" dirty="0" smtClean="0"/>
              <a:t>() {……}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public void play() {……}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    public void roam() {……}</a:t>
            </a:r>
            <a:endParaRPr lang="en-US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public void eat() {…….}</a:t>
            </a:r>
          </a:p>
          <a:p>
            <a:pPr>
              <a:buNone/>
            </a:pPr>
            <a:r>
              <a:rPr lang="en-US" b="1" dirty="0"/>
              <a:t>}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257800" y="4114800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4267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just normal overriding methods.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15000" y="2286000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2438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implement the pet methods!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Forget about animals!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Flier Interface</a:t>
            </a:r>
          </a:p>
          <a:p>
            <a:pPr lvl="1"/>
            <a:r>
              <a:rPr lang="en-US" dirty="0" smtClean="0"/>
              <a:t>What abstract methods would be needed for classes that fly</a:t>
            </a:r>
          </a:p>
          <a:p>
            <a:r>
              <a:rPr lang="en-US" dirty="0" smtClean="0"/>
              <a:t>Classes that implement the flier interface could be:</a:t>
            </a:r>
          </a:p>
          <a:p>
            <a:pPr lvl="1"/>
            <a:r>
              <a:rPr lang="en-US" dirty="0" smtClean="0"/>
              <a:t>Airplane</a:t>
            </a:r>
          </a:p>
          <a:p>
            <a:pPr lvl="1"/>
            <a:r>
              <a:rPr lang="en-US" dirty="0" smtClean="0"/>
              <a:t>Ski jumper</a:t>
            </a:r>
          </a:p>
          <a:p>
            <a:pPr lvl="1"/>
            <a:r>
              <a:rPr lang="en-US" dirty="0" smtClean="0"/>
              <a:t>????</a:t>
            </a:r>
          </a:p>
          <a:p>
            <a:r>
              <a:rPr lang="en-US" dirty="0" smtClean="0"/>
              <a:t>Write out the interface and the classes that implement it.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Instance Variables</a:t>
            </a:r>
            <a:endParaRPr lang="en-US" dirty="0"/>
          </a:p>
        </p:txBody>
      </p:sp>
      <p:pic>
        <p:nvPicPr>
          <p:cNvPr id="4" name="Picture 3" descr="tu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419600"/>
            <a:ext cx="2389239" cy="1722474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3505200" y="1219200"/>
            <a:ext cx="4876800" cy="3124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Does it make sense to say a Tub IS-A bathroom? Or a Bathroom IS-A Tub? Well it doesn’t to me. The relationship between my Tub and my Bathroom is HAS-A. Bathroom HAS-A Tub. That means Bathroom has a Tub instance variable.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321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Interfaces and Abstract Classes </vt:lpstr>
      <vt:lpstr>Abstract vs. Concrete</vt:lpstr>
      <vt:lpstr>Abstract Classes</vt:lpstr>
      <vt:lpstr>Abstract Methods</vt:lpstr>
      <vt:lpstr>Making an Interface</vt:lpstr>
      <vt:lpstr>Showing the Pet Interface</vt:lpstr>
      <vt:lpstr>Implementing an Interface</vt:lpstr>
      <vt:lpstr>Forget about animals!</vt:lpstr>
      <vt:lpstr>Instance Variables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and Abstract Classes</dc:title>
  <dc:creator>hatcher</dc:creator>
  <cp:lastModifiedBy>Windows User</cp:lastModifiedBy>
  <cp:revision>17</cp:revision>
  <dcterms:created xsi:type="dcterms:W3CDTF">2010-01-15T00:24:10Z</dcterms:created>
  <dcterms:modified xsi:type="dcterms:W3CDTF">2013-01-30T14:32:55Z</dcterms:modified>
</cp:coreProperties>
</file>