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6" r:id="rId3"/>
    <p:sldId id="258" r:id="rId4"/>
    <p:sldId id="257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F4DB-3923-4723-8AFE-72A052D1E514}" type="datetimeFigureOut">
              <a:rPr lang="en-US" smtClean="0"/>
              <a:t>9/9/2010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46553-0D00-4CF8-81D0-8EFAA4EA984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F4DB-3923-4723-8AFE-72A052D1E514}" type="datetimeFigureOut">
              <a:rPr lang="en-US" smtClean="0"/>
              <a:t>9/9/2010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46553-0D00-4CF8-81D0-8EFAA4EA98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F4DB-3923-4723-8AFE-72A052D1E514}" type="datetimeFigureOut">
              <a:rPr lang="en-US" smtClean="0"/>
              <a:t>9/9/2010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46553-0D00-4CF8-81D0-8EFAA4EA98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F4DB-3923-4723-8AFE-72A052D1E514}" type="datetimeFigureOut">
              <a:rPr lang="en-US" smtClean="0"/>
              <a:t>9/9/2010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46553-0D00-4CF8-81D0-8EFAA4EA98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F4DB-3923-4723-8AFE-72A052D1E514}" type="datetimeFigureOut">
              <a:rPr lang="en-US" smtClean="0"/>
              <a:t>9/9/2010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46553-0D00-4CF8-81D0-8EFAA4EA984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F4DB-3923-4723-8AFE-72A052D1E514}" type="datetimeFigureOut">
              <a:rPr lang="en-US" smtClean="0"/>
              <a:t>9/9/2010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46553-0D00-4CF8-81D0-8EFAA4EA98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F4DB-3923-4723-8AFE-72A052D1E514}" type="datetimeFigureOut">
              <a:rPr lang="en-US" smtClean="0"/>
              <a:t>9/9/2010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46553-0D00-4CF8-81D0-8EFAA4EA98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F4DB-3923-4723-8AFE-72A052D1E514}" type="datetimeFigureOut">
              <a:rPr lang="en-US" smtClean="0"/>
              <a:t>9/9/2010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46553-0D00-4CF8-81D0-8EFAA4EA98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F4DB-3923-4723-8AFE-72A052D1E514}" type="datetimeFigureOut">
              <a:rPr lang="en-US" smtClean="0"/>
              <a:t>9/9/2010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46553-0D00-4CF8-81D0-8EFAA4EA98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F4DB-3923-4723-8AFE-72A052D1E514}" type="datetimeFigureOut">
              <a:rPr lang="en-US" smtClean="0"/>
              <a:t>9/9/2010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46553-0D00-4CF8-81D0-8EFAA4EA98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F4DB-3923-4723-8AFE-72A052D1E514}" type="datetimeFigureOut">
              <a:rPr lang="en-US" smtClean="0"/>
              <a:t>9/9/2010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FF46553-0D00-4CF8-81D0-8EFAA4EA984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810F4DB-3923-4723-8AFE-72A052D1E514}" type="datetimeFigureOut">
              <a:rPr lang="en-US" smtClean="0"/>
              <a:t>9/9/2010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FF46553-0D00-4CF8-81D0-8EFAA4EA9840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r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Concatenation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b="1" i="1" u="sng" dirty="0" smtClean="0"/>
              <a:t>Objectives</a:t>
            </a:r>
          </a:p>
          <a:p>
            <a:pPr lvl="0"/>
            <a:r>
              <a:rPr lang="en-US" sz="3200" dirty="0" smtClean="0"/>
              <a:t>Concatenate strings into one long string.</a:t>
            </a:r>
          </a:p>
          <a:p>
            <a:pPr lvl="0"/>
            <a:r>
              <a:rPr lang="en-US" sz="3200" dirty="0" smtClean="0"/>
              <a:t>Concatenate strings and numbers.</a:t>
            </a:r>
          </a:p>
          <a:p>
            <a:r>
              <a:rPr lang="en-US" sz="3200" dirty="0" smtClean="0"/>
              <a:t>Understand the algebraic rules that define the order in which operators get evaluated.</a:t>
            </a:r>
            <a:endParaRPr lang="en-US" sz="32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String Concatenation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AP Computer Science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Literals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Character string is an object in </a:t>
            </a:r>
            <a:r>
              <a:rPr lang="en-US" dirty="0" err="1" smtClean="0"/>
              <a:t>Java,defined</a:t>
            </a:r>
            <a:r>
              <a:rPr lang="en-US" dirty="0" smtClean="0"/>
              <a:t> by the String class.</a:t>
            </a:r>
          </a:p>
          <a:p>
            <a:r>
              <a:rPr lang="en-US" dirty="0" smtClean="0"/>
              <a:t>Strings are an important part of computer programming</a:t>
            </a:r>
          </a:p>
          <a:p>
            <a:r>
              <a:rPr lang="en-US" dirty="0" smtClean="0"/>
              <a:t>The </a:t>
            </a:r>
            <a:r>
              <a:rPr lang="en-US" b="1" i="1" u="sng" dirty="0" smtClean="0"/>
              <a:t>string literal </a:t>
            </a:r>
            <a:r>
              <a:rPr lang="en-US" dirty="0" smtClean="0"/>
              <a:t>is what appears inside the double quotations marks.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Concatenation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spcBef>
                <a:spcPct val="60000"/>
              </a:spcBef>
            </a:pPr>
            <a:r>
              <a:rPr lang="en-US" altLang="en-US" dirty="0" smtClean="0"/>
              <a:t>The plus operator (</a:t>
            </a:r>
            <a:r>
              <a:rPr lang="en-US" altLang="en-US" dirty="0" smtClean="0">
                <a:solidFill>
                  <a:schemeClr val="tx1"/>
                </a:solidFill>
              </a:rPr>
              <a:t>+</a:t>
            </a:r>
            <a:r>
              <a:rPr lang="en-US" altLang="en-US" dirty="0" smtClean="0"/>
              <a:t>) is also used for arithmetic addition</a:t>
            </a:r>
          </a:p>
          <a:p>
            <a:pPr>
              <a:spcBef>
                <a:spcPct val="60000"/>
              </a:spcBef>
            </a:pPr>
            <a:r>
              <a:rPr lang="en-US" altLang="en-US" dirty="0" smtClean="0"/>
              <a:t>The function that the </a:t>
            </a:r>
            <a:r>
              <a:rPr lang="en-US" altLang="en-US" dirty="0" smtClean="0">
                <a:solidFill>
                  <a:schemeClr val="tx1"/>
                </a:solidFill>
              </a:rPr>
              <a:t>+</a:t>
            </a:r>
            <a:r>
              <a:rPr lang="en-US" altLang="en-US" dirty="0" smtClean="0"/>
              <a:t> operator performs depends on the type of the information on which it operates</a:t>
            </a:r>
          </a:p>
          <a:p>
            <a:pPr>
              <a:spcBef>
                <a:spcPct val="60000"/>
              </a:spcBef>
            </a:pPr>
            <a:r>
              <a:rPr lang="en-US" altLang="en-US" dirty="0" smtClean="0"/>
              <a:t>If both operands are strings, or if one is a string and one is a number, it performs string concatenation</a:t>
            </a:r>
          </a:p>
          <a:p>
            <a:pPr>
              <a:spcBef>
                <a:spcPct val="60000"/>
              </a:spcBef>
            </a:pPr>
            <a:r>
              <a:rPr lang="en-US" altLang="en-US" dirty="0" smtClean="0"/>
              <a:t>If both operands are numeric, it adds them</a:t>
            </a:r>
          </a:p>
          <a:p>
            <a:pPr>
              <a:spcBef>
                <a:spcPct val="60000"/>
              </a:spcBef>
            </a:pPr>
            <a:r>
              <a:rPr lang="en-US" altLang="en-US" dirty="0" smtClean="0"/>
              <a:t>The </a:t>
            </a:r>
            <a:r>
              <a:rPr lang="en-US" altLang="en-US" dirty="0" smtClean="0">
                <a:solidFill>
                  <a:schemeClr val="tx1"/>
                </a:solidFill>
              </a:rPr>
              <a:t>+</a:t>
            </a:r>
            <a:r>
              <a:rPr lang="en-US" altLang="en-US" dirty="0" smtClean="0"/>
              <a:t> operator is evaluated left to right</a:t>
            </a:r>
          </a:p>
          <a:p>
            <a:pPr>
              <a:spcBef>
                <a:spcPct val="60000"/>
              </a:spcBef>
            </a:pPr>
            <a:r>
              <a:rPr lang="en-US" altLang="en-US" dirty="0" smtClean="0"/>
              <a:t>Parentheses can be used to force the operation order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Concatenation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35480"/>
            <a:ext cx="8686800" cy="4389120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System.out.println</a:t>
            </a:r>
            <a:r>
              <a:rPr lang="en-US" sz="2400" dirty="0" smtClean="0"/>
              <a:t> (“We Present the following facts for your  “                                                                                                                                                                         			    + “extracurricular edification:”);</a:t>
            </a:r>
          </a:p>
          <a:p>
            <a:pPr>
              <a:buNone/>
            </a:pPr>
            <a:r>
              <a:rPr lang="en-US" sz="2400" b="1" i="1" u="sng" dirty="0" smtClean="0"/>
              <a:t>Output:</a:t>
            </a:r>
          </a:p>
          <a:p>
            <a:pPr>
              <a:buNone/>
            </a:pPr>
            <a:r>
              <a:rPr lang="en-US" sz="2000" dirty="0" smtClean="0"/>
              <a:t>We present the following facts for your extracurricular edification: 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r>
              <a:rPr lang="en-US" sz="2400" dirty="0" err="1" smtClean="0"/>
              <a:t>System.out.println</a:t>
            </a:r>
            <a:r>
              <a:rPr lang="en-US" sz="2400" dirty="0" smtClean="0"/>
              <a:t> (“Dialing code for </a:t>
            </a:r>
            <a:r>
              <a:rPr lang="en-US" sz="2400" dirty="0" err="1" smtClean="0"/>
              <a:t>Antartica</a:t>
            </a:r>
            <a:r>
              <a:rPr lang="en-US" sz="2400" dirty="0" smtClean="0"/>
              <a:t>: “ + 672);</a:t>
            </a:r>
          </a:p>
          <a:p>
            <a:pPr>
              <a:buNone/>
            </a:pPr>
            <a:r>
              <a:rPr lang="en-US" sz="2400" b="1" i="1" u="sng" dirty="0" smtClean="0"/>
              <a:t>Output:</a:t>
            </a:r>
          </a:p>
          <a:p>
            <a:pPr>
              <a:buNone/>
            </a:pPr>
            <a:r>
              <a:rPr lang="en-US" sz="2000" dirty="0" smtClean="0"/>
              <a:t>Dialing code for </a:t>
            </a:r>
            <a:r>
              <a:rPr lang="en-US" sz="2000" dirty="0" err="1" smtClean="0"/>
              <a:t>Antartica</a:t>
            </a:r>
            <a:r>
              <a:rPr lang="en-US" sz="2000" dirty="0" smtClean="0"/>
              <a:t>: 672</a:t>
            </a:r>
            <a:endParaRPr lang="en-US" sz="20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Concatenation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System.out.println</a:t>
            </a:r>
            <a:r>
              <a:rPr lang="en-US" sz="2400" dirty="0" smtClean="0"/>
              <a:t> (“24 and 45 concatenated: “ + 24 + 45);</a:t>
            </a:r>
          </a:p>
          <a:p>
            <a:pPr>
              <a:buNone/>
            </a:pPr>
            <a:r>
              <a:rPr lang="en-US" sz="2400" b="1" i="1" u="sng" dirty="0" smtClean="0"/>
              <a:t>Output:</a:t>
            </a:r>
          </a:p>
          <a:p>
            <a:pPr>
              <a:buNone/>
            </a:pPr>
            <a:r>
              <a:rPr lang="en-US" sz="2400" dirty="0" smtClean="0"/>
              <a:t>24 and 45 concatenated: 2445</a:t>
            </a:r>
          </a:p>
          <a:p>
            <a:pPr>
              <a:buNone/>
            </a:pP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err="1" smtClean="0"/>
              <a:t>System.out.println</a:t>
            </a:r>
            <a:r>
              <a:rPr lang="en-US" sz="2400" dirty="0" smtClean="0"/>
              <a:t> (“24 and 45 added:  “ + (24 + 45));</a:t>
            </a:r>
          </a:p>
          <a:p>
            <a:pPr>
              <a:buNone/>
            </a:pPr>
            <a:r>
              <a:rPr lang="en-US" sz="2400" b="1" i="1" u="sng" dirty="0" smtClean="0"/>
              <a:t>Output:</a:t>
            </a:r>
          </a:p>
          <a:p>
            <a:pPr>
              <a:buNone/>
            </a:pPr>
            <a:r>
              <a:rPr lang="en-US" sz="2400" dirty="0" smtClean="0"/>
              <a:t>24 and 45 added: 69</a:t>
            </a:r>
            <a:endParaRPr lang="en-US" sz="24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then finally….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 smtClean="0"/>
              <a:t>System.out.println</a:t>
            </a:r>
            <a:r>
              <a:rPr lang="en-US" sz="2400" dirty="0" smtClean="0"/>
              <a:t> (50 + 50 + “ is equal to one hundred”);</a:t>
            </a:r>
          </a:p>
          <a:p>
            <a:pPr>
              <a:buNone/>
            </a:pPr>
            <a:r>
              <a:rPr lang="en-US" b="1" i="1" u="sng" dirty="0" smtClean="0"/>
              <a:t>Output:</a:t>
            </a:r>
          </a:p>
          <a:p>
            <a:pPr>
              <a:buNone/>
            </a:pPr>
            <a:r>
              <a:rPr lang="en-US" dirty="0" smtClean="0"/>
              <a:t>100 is equal to one hundred</a:t>
            </a:r>
          </a:p>
          <a:p>
            <a:pPr>
              <a:buNone/>
            </a:pPr>
            <a:endParaRPr lang="en-US" dirty="0" smtClean="0"/>
          </a:p>
          <a:p>
            <a:r>
              <a:rPr lang="en-US" sz="2400" dirty="0" err="1" smtClean="0"/>
              <a:t>System.out.println</a:t>
            </a:r>
            <a:r>
              <a:rPr lang="en-US" sz="2400" dirty="0" smtClean="0"/>
              <a:t> (50 + 50 + “ is equal to one </a:t>
            </a:r>
            <a:r>
              <a:rPr lang="en-US" sz="2400" dirty="0" smtClean="0"/>
              <a:t>hundred ” 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smtClean="0"/>
              <a:t>				+ 50 + 50);</a:t>
            </a:r>
            <a:endParaRPr lang="en-US" sz="2400" dirty="0" smtClean="0"/>
          </a:p>
          <a:p>
            <a:pPr>
              <a:buNone/>
            </a:pPr>
            <a:r>
              <a:rPr lang="en-US" b="1" i="1" u="sng" dirty="0" smtClean="0"/>
              <a:t>Output:</a:t>
            </a:r>
          </a:p>
          <a:p>
            <a:pPr>
              <a:buNone/>
            </a:pPr>
            <a:r>
              <a:rPr lang="en-US" dirty="0" smtClean="0"/>
              <a:t>100 is equal to one </a:t>
            </a:r>
            <a:r>
              <a:rPr lang="en-US" dirty="0" smtClean="0"/>
              <a:t>hundred 5050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91</TotalTime>
  <Words>242</Words>
  <Application>Microsoft Office PowerPoint</Application>
  <PresentationFormat>On-screen Show (4:3)</PresentationFormat>
  <Paragraphs>45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String Concatenation </vt:lpstr>
      <vt:lpstr>String Concatenation</vt:lpstr>
      <vt:lpstr>String Literals</vt:lpstr>
      <vt:lpstr>String Concatenation</vt:lpstr>
      <vt:lpstr>String Concatenation</vt:lpstr>
      <vt:lpstr>String Concatenation</vt:lpstr>
      <vt:lpstr>And then finally….</vt:lpstr>
    </vt:vector>
  </TitlesOfParts>
  <Company>FCSS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String Concatenation</dc:title>
  <dc:creator>hatcher</dc:creator>
  <cp:lastModifiedBy>hatcher</cp:lastModifiedBy>
  <cp:revision>10</cp:revision>
  <dcterms:created xsi:type="dcterms:W3CDTF">2010-09-10T02:00:28Z</dcterms:created>
  <dcterms:modified xsi:type="dcterms:W3CDTF">2010-09-10T03:32:05Z</dcterms:modified>
</cp:coreProperties>
</file>