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tcher, Thomas" userId="89dc66b8-a996-44f7-995f-99e8203f1292" providerId="ADAL" clId="{CBC3B704-C9C2-4A27-8C66-2C07815D7DCE}"/>
    <pc:docChg chg="undo custSel mod addSld modSld sldOrd">
      <pc:chgData name="Hatcher, Thomas" userId="89dc66b8-a996-44f7-995f-99e8203f1292" providerId="ADAL" clId="{CBC3B704-C9C2-4A27-8C66-2C07815D7DCE}" dt="2020-08-25T12:47:29.407" v="1726" actId="26606"/>
      <pc:docMkLst>
        <pc:docMk/>
      </pc:docMkLst>
      <pc:sldChg chg="addSp delSp modSp new mod ord setBg">
        <pc:chgData name="Hatcher, Thomas" userId="89dc66b8-a996-44f7-995f-99e8203f1292" providerId="ADAL" clId="{CBC3B704-C9C2-4A27-8C66-2C07815D7DCE}" dt="2020-08-20T12:23:35.713" v="52" actId="14100"/>
        <pc:sldMkLst>
          <pc:docMk/>
          <pc:sldMk cId="3409809056" sldId="261"/>
        </pc:sldMkLst>
        <pc:spChg chg="add del mod">
          <ac:chgData name="Hatcher, Thomas" userId="89dc66b8-a996-44f7-995f-99e8203f1292" providerId="ADAL" clId="{CBC3B704-C9C2-4A27-8C66-2C07815D7DCE}" dt="2020-08-20T12:23:11.504" v="46" actId="20577"/>
          <ac:spMkLst>
            <pc:docMk/>
            <pc:sldMk cId="3409809056" sldId="261"/>
            <ac:spMk id="2" creationId="{30F6DC23-8018-465F-9066-47F7F286C3A3}"/>
          </ac:spMkLst>
        </pc:spChg>
        <pc:spChg chg="del">
          <ac:chgData name="Hatcher, Thomas" userId="89dc66b8-a996-44f7-995f-99e8203f1292" providerId="ADAL" clId="{CBC3B704-C9C2-4A27-8C66-2C07815D7DCE}" dt="2020-08-20T12:21:58.859" v="1"/>
          <ac:spMkLst>
            <pc:docMk/>
            <pc:sldMk cId="3409809056" sldId="261"/>
            <ac:spMk id="3" creationId="{3C6D6EA3-F947-4B2E-886A-C6BFF6D46F86}"/>
          </ac:spMkLst>
        </pc:spChg>
        <pc:spChg chg="add del">
          <ac:chgData name="Hatcher, Thomas" userId="89dc66b8-a996-44f7-995f-99e8203f1292" providerId="ADAL" clId="{CBC3B704-C9C2-4A27-8C66-2C07815D7DCE}" dt="2020-08-20T12:22:44.849" v="6" actId="26606"/>
          <ac:spMkLst>
            <pc:docMk/>
            <pc:sldMk cId="3409809056" sldId="261"/>
            <ac:spMk id="9" creationId="{42A4FC2C-047E-45A5-965D-8E1E3BF09BC6}"/>
          </ac:spMkLst>
        </pc:spChg>
        <pc:picChg chg="add mod">
          <ac:chgData name="Hatcher, Thomas" userId="89dc66b8-a996-44f7-995f-99e8203f1292" providerId="ADAL" clId="{CBC3B704-C9C2-4A27-8C66-2C07815D7DCE}" dt="2020-08-20T12:23:35.713" v="52" actId="14100"/>
          <ac:picMkLst>
            <pc:docMk/>
            <pc:sldMk cId="3409809056" sldId="261"/>
            <ac:picMk id="4" creationId="{ABC918B2-EDB6-4077-B438-C632B205DA8D}"/>
          </ac:picMkLst>
        </pc:picChg>
      </pc:sldChg>
      <pc:sldChg chg="addSp delSp modSp new mod setBg">
        <pc:chgData name="Hatcher, Thomas" userId="89dc66b8-a996-44f7-995f-99e8203f1292" providerId="ADAL" clId="{CBC3B704-C9C2-4A27-8C66-2C07815D7DCE}" dt="2020-08-20T12:30:12.914" v="368" actId="26606"/>
        <pc:sldMkLst>
          <pc:docMk/>
          <pc:sldMk cId="1446903278" sldId="262"/>
        </pc:sldMkLst>
        <pc:spChg chg="mod ord">
          <ac:chgData name="Hatcher, Thomas" userId="89dc66b8-a996-44f7-995f-99e8203f1292" providerId="ADAL" clId="{CBC3B704-C9C2-4A27-8C66-2C07815D7DCE}" dt="2020-08-20T12:30:12.914" v="368" actId="26606"/>
          <ac:spMkLst>
            <pc:docMk/>
            <pc:sldMk cId="1446903278" sldId="262"/>
            <ac:spMk id="2" creationId="{0B28DD86-4C7A-41B4-B6D7-245E6F6EA406}"/>
          </ac:spMkLst>
        </pc:spChg>
        <pc:spChg chg="del">
          <ac:chgData name="Hatcher, Thomas" userId="89dc66b8-a996-44f7-995f-99e8203f1292" providerId="ADAL" clId="{CBC3B704-C9C2-4A27-8C66-2C07815D7DCE}" dt="2020-08-20T12:25:25.908" v="74"/>
          <ac:spMkLst>
            <pc:docMk/>
            <pc:sldMk cId="1446903278" sldId="262"/>
            <ac:spMk id="3" creationId="{855E3B02-0A3B-4D67-A01B-EA55340EF48F}"/>
          </ac:spMkLst>
        </pc:spChg>
        <pc:spChg chg="add del">
          <ac:chgData name="Hatcher, Thomas" userId="89dc66b8-a996-44f7-995f-99e8203f1292" providerId="ADAL" clId="{CBC3B704-C9C2-4A27-8C66-2C07815D7DCE}" dt="2020-08-20T12:30:12.907" v="367" actId="26606"/>
          <ac:spMkLst>
            <pc:docMk/>
            <pc:sldMk cId="1446903278" sldId="262"/>
            <ac:spMk id="11" creationId="{188ED33E-5214-4DAB-A464-1BA14B7A4DF8}"/>
          </ac:spMkLst>
        </pc:spChg>
        <pc:spChg chg="add del">
          <ac:chgData name="Hatcher, Thomas" userId="89dc66b8-a996-44f7-995f-99e8203f1292" providerId="ADAL" clId="{CBC3B704-C9C2-4A27-8C66-2C07815D7DCE}" dt="2020-08-20T12:30:12.907" v="367" actId="26606"/>
          <ac:spMkLst>
            <pc:docMk/>
            <pc:sldMk cId="1446903278" sldId="262"/>
            <ac:spMk id="15" creationId="{952312FD-2D16-4410-865E-B7AF8A5E5F77}"/>
          </ac:spMkLst>
        </pc:spChg>
        <pc:picChg chg="add mod ord">
          <ac:chgData name="Hatcher, Thomas" userId="89dc66b8-a996-44f7-995f-99e8203f1292" providerId="ADAL" clId="{CBC3B704-C9C2-4A27-8C66-2C07815D7DCE}" dt="2020-08-20T12:30:12.914" v="368" actId="26606"/>
          <ac:picMkLst>
            <pc:docMk/>
            <pc:sldMk cId="1446903278" sldId="262"/>
            <ac:picMk id="4" creationId="{A13061AF-C388-410F-8B2A-504ADDEEF668}"/>
          </ac:picMkLst>
        </pc:picChg>
        <pc:picChg chg="add mod ord">
          <ac:chgData name="Hatcher, Thomas" userId="89dc66b8-a996-44f7-995f-99e8203f1292" providerId="ADAL" clId="{CBC3B704-C9C2-4A27-8C66-2C07815D7DCE}" dt="2020-08-20T12:30:12.914" v="368" actId="26606"/>
          <ac:picMkLst>
            <pc:docMk/>
            <pc:sldMk cId="1446903278" sldId="262"/>
            <ac:picMk id="5" creationId="{3D68B109-A6C0-4F7A-B0E6-EB57FA3CCE5D}"/>
          </ac:picMkLst>
        </pc:picChg>
        <pc:picChg chg="add mod">
          <ac:chgData name="Hatcher, Thomas" userId="89dc66b8-a996-44f7-995f-99e8203f1292" providerId="ADAL" clId="{CBC3B704-C9C2-4A27-8C66-2C07815D7DCE}" dt="2020-08-20T12:30:12.914" v="368" actId="26606"/>
          <ac:picMkLst>
            <pc:docMk/>
            <pc:sldMk cId="1446903278" sldId="262"/>
            <ac:picMk id="6" creationId="{CF5ABB5C-163A-478F-9BAD-E5A015B68A21}"/>
          </ac:picMkLst>
        </pc:picChg>
        <pc:picChg chg="add del">
          <ac:chgData name="Hatcher, Thomas" userId="89dc66b8-a996-44f7-995f-99e8203f1292" providerId="ADAL" clId="{CBC3B704-C9C2-4A27-8C66-2C07815D7DCE}" dt="2020-08-20T12:30:12.907" v="367" actId="26606"/>
          <ac:picMkLst>
            <pc:docMk/>
            <pc:sldMk cId="1446903278" sldId="262"/>
            <ac:picMk id="13" creationId="{4741521E-DC76-41B9-8A47-448CD4F9FA46}"/>
          </ac:picMkLst>
        </pc:picChg>
      </pc:sldChg>
      <pc:sldChg chg="addSp delSp modSp new mod setBg">
        <pc:chgData name="Hatcher, Thomas" userId="89dc66b8-a996-44f7-995f-99e8203f1292" providerId="ADAL" clId="{CBC3B704-C9C2-4A27-8C66-2C07815D7DCE}" dt="2020-08-20T12:29:49.195" v="365" actId="26606"/>
        <pc:sldMkLst>
          <pc:docMk/>
          <pc:sldMk cId="3187249669" sldId="263"/>
        </pc:sldMkLst>
        <pc:spChg chg="mod">
          <ac:chgData name="Hatcher, Thomas" userId="89dc66b8-a996-44f7-995f-99e8203f1292" providerId="ADAL" clId="{CBC3B704-C9C2-4A27-8C66-2C07815D7DCE}" dt="2020-08-20T12:29:49.195" v="365" actId="26606"/>
          <ac:spMkLst>
            <pc:docMk/>
            <pc:sldMk cId="3187249669" sldId="263"/>
            <ac:spMk id="2" creationId="{1C2CEE56-32E1-4D0B-8A01-89B0A41FDC1F}"/>
          </ac:spMkLst>
        </pc:spChg>
        <pc:spChg chg="del mod">
          <ac:chgData name="Hatcher, Thomas" userId="89dc66b8-a996-44f7-995f-99e8203f1292" providerId="ADAL" clId="{CBC3B704-C9C2-4A27-8C66-2C07815D7DCE}" dt="2020-08-20T12:29:49.195" v="365" actId="26606"/>
          <ac:spMkLst>
            <pc:docMk/>
            <pc:sldMk cId="3187249669" sldId="263"/>
            <ac:spMk id="3" creationId="{E779C6E4-8D8F-4571-8B3D-A660DF69339A}"/>
          </ac:spMkLst>
        </pc:spChg>
        <pc:spChg chg="add">
          <ac:chgData name="Hatcher, Thomas" userId="89dc66b8-a996-44f7-995f-99e8203f1292" providerId="ADAL" clId="{CBC3B704-C9C2-4A27-8C66-2C07815D7DCE}" dt="2020-08-20T12:29:49.195" v="365" actId="26606"/>
          <ac:spMkLst>
            <pc:docMk/>
            <pc:sldMk cId="3187249669" sldId="263"/>
            <ac:spMk id="9" creationId="{AFF8D2E5-2C4E-47B1-930B-6C82B7C31331}"/>
          </ac:spMkLst>
        </pc:spChg>
        <pc:spChg chg="add">
          <ac:chgData name="Hatcher, Thomas" userId="89dc66b8-a996-44f7-995f-99e8203f1292" providerId="ADAL" clId="{CBC3B704-C9C2-4A27-8C66-2C07815D7DCE}" dt="2020-08-20T12:29:49.195" v="365" actId="26606"/>
          <ac:spMkLst>
            <pc:docMk/>
            <pc:sldMk cId="3187249669" sldId="263"/>
            <ac:spMk id="11" creationId="{801E4ADA-0EA9-4930-846E-3C11E8BED6DD}"/>
          </ac:spMkLst>
        </pc:spChg>
        <pc:spChg chg="add">
          <ac:chgData name="Hatcher, Thomas" userId="89dc66b8-a996-44f7-995f-99e8203f1292" providerId="ADAL" clId="{CBC3B704-C9C2-4A27-8C66-2C07815D7DCE}" dt="2020-08-20T12:29:49.195" v="365" actId="26606"/>
          <ac:spMkLst>
            <pc:docMk/>
            <pc:sldMk cId="3187249669" sldId="263"/>
            <ac:spMk id="13" creationId="{FB92FFCE-0C90-454E-AA25-D4EE9A6C39C5}"/>
          </ac:spMkLst>
        </pc:spChg>
        <pc:graphicFrameChg chg="add">
          <ac:chgData name="Hatcher, Thomas" userId="89dc66b8-a996-44f7-995f-99e8203f1292" providerId="ADAL" clId="{CBC3B704-C9C2-4A27-8C66-2C07815D7DCE}" dt="2020-08-20T12:29:49.195" v="365" actId="26606"/>
          <ac:graphicFrameMkLst>
            <pc:docMk/>
            <pc:sldMk cId="3187249669" sldId="263"/>
            <ac:graphicFrameMk id="5" creationId="{7B1B7DB8-ADD0-49F7-867E-531096DFBE6C}"/>
          </ac:graphicFrameMkLst>
        </pc:graphicFrameChg>
      </pc:sldChg>
      <pc:sldChg chg="addSp delSp modSp new mod setBg">
        <pc:chgData name="Hatcher, Thomas" userId="89dc66b8-a996-44f7-995f-99e8203f1292" providerId="ADAL" clId="{CBC3B704-C9C2-4A27-8C66-2C07815D7DCE}" dt="2020-08-20T12:32:15.355" v="488" actId="26606"/>
        <pc:sldMkLst>
          <pc:docMk/>
          <pc:sldMk cId="2074476628" sldId="264"/>
        </pc:sldMkLst>
        <pc:spChg chg="mod">
          <ac:chgData name="Hatcher, Thomas" userId="89dc66b8-a996-44f7-995f-99e8203f1292" providerId="ADAL" clId="{CBC3B704-C9C2-4A27-8C66-2C07815D7DCE}" dt="2020-08-20T12:32:15.355" v="488" actId="26606"/>
          <ac:spMkLst>
            <pc:docMk/>
            <pc:sldMk cId="2074476628" sldId="264"/>
            <ac:spMk id="2" creationId="{E12B4C19-5E28-401D-9FCD-6E1D088608AF}"/>
          </ac:spMkLst>
        </pc:spChg>
        <pc:spChg chg="del mod">
          <ac:chgData name="Hatcher, Thomas" userId="89dc66b8-a996-44f7-995f-99e8203f1292" providerId="ADAL" clId="{CBC3B704-C9C2-4A27-8C66-2C07815D7DCE}" dt="2020-08-20T12:32:15.355" v="488" actId="26606"/>
          <ac:spMkLst>
            <pc:docMk/>
            <pc:sldMk cId="2074476628" sldId="264"/>
            <ac:spMk id="3" creationId="{29C74CC8-C282-4107-9337-09AD4DE0F3FC}"/>
          </ac:spMkLst>
        </pc:spChg>
        <pc:spChg chg="add">
          <ac:chgData name="Hatcher, Thomas" userId="89dc66b8-a996-44f7-995f-99e8203f1292" providerId="ADAL" clId="{CBC3B704-C9C2-4A27-8C66-2C07815D7DCE}" dt="2020-08-20T12:32:15.355" v="488" actId="26606"/>
          <ac:spMkLst>
            <pc:docMk/>
            <pc:sldMk cId="2074476628" sldId="264"/>
            <ac:spMk id="9" creationId="{AFF8D2E5-2C4E-47B1-930B-6C82B7C31331}"/>
          </ac:spMkLst>
        </pc:spChg>
        <pc:spChg chg="add">
          <ac:chgData name="Hatcher, Thomas" userId="89dc66b8-a996-44f7-995f-99e8203f1292" providerId="ADAL" clId="{CBC3B704-C9C2-4A27-8C66-2C07815D7DCE}" dt="2020-08-20T12:32:15.355" v="488" actId="26606"/>
          <ac:spMkLst>
            <pc:docMk/>
            <pc:sldMk cId="2074476628" sldId="264"/>
            <ac:spMk id="11" creationId="{801E4ADA-0EA9-4930-846E-3C11E8BED6DD}"/>
          </ac:spMkLst>
        </pc:spChg>
        <pc:spChg chg="add">
          <ac:chgData name="Hatcher, Thomas" userId="89dc66b8-a996-44f7-995f-99e8203f1292" providerId="ADAL" clId="{CBC3B704-C9C2-4A27-8C66-2C07815D7DCE}" dt="2020-08-20T12:32:15.355" v="488" actId="26606"/>
          <ac:spMkLst>
            <pc:docMk/>
            <pc:sldMk cId="2074476628" sldId="264"/>
            <ac:spMk id="13" creationId="{FB92FFCE-0C90-454E-AA25-D4EE9A6C39C5}"/>
          </ac:spMkLst>
        </pc:spChg>
        <pc:graphicFrameChg chg="add">
          <ac:chgData name="Hatcher, Thomas" userId="89dc66b8-a996-44f7-995f-99e8203f1292" providerId="ADAL" clId="{CBC3B704-C9C2-4A27-8C66-2C07815D7DCE}" dt="2020-08-20T12:32:15.355" v="488" actId="26606"/>
          <ac:graphicFrameMkLst>
            <pc:docMk/>
            <pc:sldMk cId="2074476628" sldId="264"/>
            <ac:graphicFrameMk id="5" creationId="{CF76F6E7-B49D-443F-88F2-976790D0E39A}"/>
          </ac:graphicFrameMkLst>
        </pc:graphicFrameChg>
      </pc:sldChg>
      <pc:sldChg chg="addSp delSp modSp new mod">
        <pc:chgData name="Hatcher, Thomas" userId="89dc66b8-a996-44f7-995f-99e8203f1292" providerId="ADAL" clId="{CBC3B704-C9C2-4A27-8C66-2C07815D7DCE}" dt="2020-08-20T12:33:17.826" v="531" actId="1076"/>
        <pc:sldMkLst>
          <pc:docMk/>
          <pc:sldMk cId="650333827" sldId="265"/>
        </pc:sldMkLst>
        <pc:spChg chg="mod">
          <ac:chgData name="Hatcher, Thomas" userId="89dc66b8-a996-44f7-995f-99e8203f1292" providerId="ADAL" clId="{CBC3B704-C9C2-4A27-8C66-2C07815D7DCE}" dt="2020-08-20T12:32:33.754" v="526" actId="20577"/>
          <ac:spMkLst>
            <pc:docMk/>
            <pc:sldMk cId="650333827" sldId="265"/>
            <ac:spMk id="2" creationId="{FB4D63CD-7664-4349-A395-F5A9E8DA1581}"/>
          </ac:spMkLst>
        </pc:spChg>
        <pc:spChg chg="del">
          <ac:chgData name="Hatcher, Thomas" userId="89dc66b8-a996-44f7-995f-99e8203f1292" providerId="ADAL" clId="{CBC3B704-C9C2-4A27-8C66-2C07815D7DCE}" dt="2020-08-20T12:33:01.306" v="527"/>
          <ac:spMkLst>
            <pc:docMk/>
            <pc:sldMk cId="650333827" sldId="265"/>
            <ac:spMk id="3" creationId="{CF55FEAD-E2F3-494C-A312-B30E0BD40570}"/>
          </ac:spMkLst>
        </pc:spChg>
        <pc:picChg chg="add mod">
          <ac:chgData name="Hatcher, Thomas" userId="89dc66b8-a996-44f7-995f-99e8203f1292" providerId="ADAL" clId="{CBC3B704-C9C2-4A27-8C66-2C07815D7DCE}" dt="2020-08-20T12:33:17.826" v="531" actId="1076"/>
          <ac:picMkLst>
            <pc:docMk/>
            <pc:sldMk cId="650333827" sldId="265"/>
            <ac:picMk id="4" creationId="{850E8251-0602-4D56-9AEE-34F71EFCA57F}"/>
          </ac:picMkLst>
        </pc:picChg>
      </pc:sldChg>
      <pc:sldChg chg="addSp modSp new mod setBg">
        <pc:chgData name="Hatcher, Thomas" userId="89dc66b8-a996-44f7-995f-99e8203f1292" providerId="ADAL" clId="{CBC3B704-C9C2-4A27-8C66-2C07815D7DCE}" dt="2020-08-20T12:53:54.715" v="831" actId="26606"/>
        <pc:sldMkLst>
          <pc:docMk/>
          <pc:sldMk cId="2778458249" sldId="266"/>
        </pc:sldMkLst>
        <pc:spChg chg="mod">
          <ac:chgData name="Hatcher, Thomas" userId="89dc66b8-a996-44f7-995f-99e8203f1292" providerId="ADAL" clId="{CBC3B704-C9C2-4A27-8C66-2C07815D7DCE}" dt="2020-08-20T12:53:54.715" v="831" actId="26606"/>
          <ac:spMkLst>
            <pc:docMk/>
            <pc:sldMk cId="2778458249" sldId="266"/>
            <ac:spMk id="2" creationId="{422D2F3E-216D-438A-9DFA-A8DA481F4255}"/>
          </ac:spMkLst>
        </pc:spChg>
        <pc:spChg chg="mod">
          <ac:chgData name="Hatcher, Thomas" userId="89dc66b8-a996-44f7-995f-99e8203f1292" providerId="ADAL" clId="{CBC3B704-C9C2-4A27-8C66-2C07815D7DCE}" dt="2020-08-20T12:53:54.715" v="831" actId="26606"/>
          <ac:spMkLst>
            <pc:docMk/>
            <pc:sldMk cId="2778458249" sldId="266"/>
            <ac:spMk id="3" creationId="{56DE73AA-5C5E-4765-B988-FA765BD01087}"/>
          </ac:spMkLst>
        </pc:spChg>
        <pc:spChg chg="add">
          <ac:chgData name="Hatcher, Thomas" userId="89dc66b8-a996-44f7-995f-99e8203f1292" providerId="ADAL" clId="{CBC3B704-C9C2-4A27-8C66-2C07815D7DCE}" dt="2020-08-20T12:53:54.715" v="831" actId="26606"/>
          <ac:spMkLst>
            <pc:docMk/>
            <pc:sldMk cId="2778458249" sldId="266"/>
            <ac:spMk id="8" creationId="{3B854194-185D-494D-905C-7C7CB2E30F6E}"/>
          </ac:spMkLst>
        </pc:spChg>
        <pc:spChg chg="add">
          <ac:chgData name="Hatcher, Thomas" userId="89dc66b8-a996-44f7-995f-99e8203f1292" providerId="ADAL" clId="{CBC3B704-C9C2-4A27-8C66-2C07815D7DCE}" dt="2020-08-20T12:53:54.715" v="831" actId="26606"/>
          <ac:spMkLst>
            <pc:docMk/>
            <pc:sldMk cId="2778458249" sldId="266"/>
            <ac:spMk id="10" creationId="{B4F5FA0D-0104-4987-8241-EFF7C85B88DE}"/>
          </ac:spMkLst>
        </pc:spChg>
        <pc:picChg chg="add">
          <ac:chgData name="Hatcher, Thomas" userId="89dc66b8-a996-44f7-995f-99e8203f1292" providerId="ADAL" clId="{CBC3B704-C9C2-4A27-8C66-2C07815D7DCE}" dt="2020-08-20T12:53:54.715" v="831" actId="26606"/>
          <ac:picMkLst>
            <pc:docMk/>
            <pc:sldMk cId="2778458249" sldId="266"/>
            <ac:picMk id="12" creationId="{2897127E-6CEF-446C-BE87-93B7C46E49D1}"/>
          </ac:picMkLst>
        </pc:picChg>
      </pc:sldChg>
      <pc:sldChg chg="addSp delSp modSp new mod setBg">
        <pc:chgData name="Hatcher, Thomas" userId="89dc66b8-a996-44f7-995f-99e8203f1292" providerId="ADAL" clId="{CBC3B704-C9C2-4A27-8C66-2C07815D7DCE}" dt="2020-08-25T12:39:57.872" v="982" actId="26606"/>
        <pc:sldMkLst>
          <pc:docMk/>
          <pc:sldMk cId="2926340075" sldId="267"/>
        </pc:sldMkLst>
        <pc:spChg chg="mod">
          <ac:chgData name="Hatcher, Thomas" userId="89dc66b8-a996-44f7-995f-99e8203f1292" providerId="ADAL" clId="{CBC3B704-C9C2-4A27-8C66-2C07815D7DCE}" dt="2020-08-25T12:39:57.872" v="982" actId="26606"/>
          <ac:spMkLst>
            <pc:docMk/>
            <pc:sldMk cId="2926340075" sldId="267"/>
            <ac:spMk id="2" creationId="{4DE710F1-D361-4BD2-A23A-5E026EA3F536}"/>
          </ac:spMkLst>
        </pc:spChg>
        <pc:spChg chg="del mod">
          <ac:chgData name="Hatcher, Thomas" userId="89dc66b8-a996-44f7-995f-99e8203f1292" providerId="ADAL" clId="{CBC3B704-C9C2-4A27-8C66-2C07815D7DCE}" dt="2020-08-25T12:39:57.872" v="982" actId="26606"/>
          <ac:spMkLst>
            <pc:docMk/>
            <pc:sldMk cId="2926340075" sldId="267"/>
            <ac:spMk id="3" creationId="{4B262D10-E9E0-455F-83B0-1608729C6F1F}"/>
          </ac:spMkLst>
        </pc:spChg>
        <pc:graphicFrameChg chg="add">
          <ac:chgData name="Hatcher, Thomas" userId="89dc66b8-a996-44f7-995f-99e8203f1292" providerId="ADAL" clId="{CBC3B704-C9C2-4A27-8C66-2C07815D7DCE}" dt="2020-08-25T12:39:57.872" v="982" actId="26606"/>
          <ac:graphicFrameMkLst>
            <pc:docMk/>
            <pc:sldMk cId="2926340075" sldId="267"/>
            <ac:graphicFrameMk id="5" creationId="{D56D89E2-B92F-4807-A8AB-22AB1919D5BB}"/>
          </ac:graphicFrameMkLst>
        </pc:graphicFrameChg>
      </pc:sldChg>
      <pc:sldChg chg="addSp delSp modSp new mod ord setBg">
        <pc:chgData name="Hatcher, Thomas" userId="89dc66b8-a996-44f7-995f-99e8203f1292" providerId="ADAL" clId="{CBC3B704-C9C2-4A27-8C66-2C07815D7DCE}" dt="2020-08-25T12:42:25.709" v="1278"/>
        <pc:sldMkLst>
          <pc:docMk/>
          <pc:sldMk cId="762017248" sldId="268"/>
        </pc:sldMkLst>
        <pc:spChg chg="mod">
          <ac:chgData name="Hatcher, Thomas" userId="89dc66b8-a996-44f7-995f-99e8203f1292" providerId="ADAL" clId="{CBC3B704-C9C2-4A27-8C66-2C07815D7DCE}" dt="2020-08-25T12:41:58.077" v="1276" actId="26606"/>
          <ac:spMkLst>
            <pc:docMk/>
            <pc:sldMk cId="762017248" sldId="268"/>
            <ac:spMk id="2" creationId="{04604D19-EC46-46E4-83B5-00D76EFF4F47}"/>
          </ac:spMkLst>
        </pc:spChg>
        <pc:spChg chg="del mod">
          <ac:chgData name="Hatcher, Thomas" userId="89dc66b8-a996-44f7-995f-99e8203f1292" providerId="ADAL" clId="{CBC3B704-C9C2-4A27-8C66-2C07815D7DCE}" dt="2020-08-25T12:41:58.077" v="1276" actId="26606"/>
          <ac:spMkLst>
            <pc:docMk/>
            <pc:sldMk cId="762017248" sldId="268"/>
            <ac:spMk id="3" creationId="{D16E88B2-6AE5-4398-8C91-7CB16B1F0D0D}"/>
          </ac:spMkLst>
        </pc:spChg>
        <pc:spChg chg="add">
          <ac:chgData name="Hatcher, Thomas" userId="89dc66b8-a996-44f7-995f-99e8203f1292" providerId="ADAL" clId="{CBC3B704-C9C2-4A27-8C66-2C07815D7DCE}" dt="2020-08-25T12:41:58.077" v="1276" actId="26606"/>
          <ac:spMkLst>
            <pc:docMk/>
            <pc:sldMk cId="762017248" sldId="268"/>
            <ac:spMk id="9" creationId="{3A5B4632-C963-4296-86F0-79AA9EA5AE98}"/>
          </ac:spMkLst>
        </pc:spChg>
        <pc:graphicFrameChg chg="add">
          <ac:chgData name="Hatcher, Thomas" userId="89dc66b8-a996-44f7-995f-99e8203f1292" providerId="ADAL" clId="{CBC3B704-C9C2-4A27-8C66-2C07815D7DCE}" dt="2020-08-25T12:41:58.077" v="1276" actId="26606"/>
          <ac:graphicFrameMkLst>
            <pc:docMk/>
            <pc:sldMk cId="762017248" sldId="268"/>
            <ac:graphicFrameMk id="5" creationId="{BA745B35-B257-466A-8C9F-30F0CDE0A544}"/>
          </ac:graphicFrameMkLst>
        </pc:graphicFrameChg>
      </pc:sldChg>
      <pc:sldChg chg="addSp delSp modSp new mod setBg">
        <pc:chgData name="Hatcher, Thomas" userId="89dc66b8-a996-44f7-995f-99e8203f1292" providerId="ADAL" clId="{CBC3B704-C9C2-4A27-8C66-2C07815D7DCE}" dt="2020-08-25T12:47:29.407" v="1726" actId="26606"/>
        <pc:sldMkLst>
          <pc:docMk/>
          <pc:sldMk cId="3710761056" sldId="269"/>
        </pc:sldMkLst>
        <pc:spChg chg="mod">
          <ac:chgData name="Hatcher, Thomas" userId="89dc66b8-a996-44f7-995f-99e8203f1292" providerId="ADAL" clId="{CBC3B704-C9C2-4A27-8C66-2C07815D7DCE}" dt="2020-08-25T12:47:29.407" v="1726" actId="26606"/>
          <ac:spMkLst>
            <pc:docMk/>
            <pc:sldMk cId="3710761056" sldId="269"/>
            <ac:spMk id="2" creationId="{EE4EE81F-171B-49EB-A59A-F4BDB80D51A9}"/>
          </ac:spMkLst>
        </pc:spChg>
        <pc:spChg chg="del mod">
          <ac:chgData name="Hatcher, Thomas" userId="89dc66b8-a996-44f7-995f-99e8203f1292" providerId="ADAL" clId="{CBC3B704-C9C2-4A27-8C66-2C07815D7DCE}" dt="2020-08-25T12:47:29.407" v="1726" actId="26606"/>
          <ac:spMkLst>
            <pc:docMk/>
            <pc:sldMk cId="3710761056" sldId="269"/>
            <ac:spMk id="3" creationId="{76117CD1-17AC-4EA2-A375-B0E9B0EAC079}"/>
          </ac:spMkLst>
        </pc:spChg>
        <pc:spChg chg="add">
          <ac:chgData name="Hatcher, Thomas" userId="89dc66b8-a996-44f7-995f-99e8203f1292" providerId="ADAL" clId="{CBC3B704-C9C2-4A27-8C66-2C07815D7DCE}" dt="2020-08-25T12:47:29.407" v="1726" actId="26606"/>
          <ac:spMkLst>
            <pc:docMk/>
            <pc:sldMk cId="3710761056" sldId="269"/>
            <ac:spMk id="9" creationId="{68575C10-8187-4AC4-AD72-C754EAFD2867}"/>
          </ac:spMkLst>
        </pc:spChg>
        <pc:graphicFrameChg chg="add">
          <ac:chgData name="Hatcher, Thomas" userId="89dc66b8-a996-44f7-995f-99e8203f1292" providerId="ADAL" clId="{CBC3B704-C9C2-4A27-8C66-2C07815D7DCE}" dt="2020-08-25T12:47:29.407" v="1726" actId="26606"/>
          <ac:graphicFrameMkLst>
            <pc:docMk/>
            <pc:sldMk cId="3710761056" sldId="269"/>
            <ac:graphicFrameMk id="5" creationId="{88639346-0138-4FD1-A72C-831509BB216B}"/>
          </ac:graphicFrameMkLst>
        </pc:graphicFrameChg>
        <pc:cxnChg chg="add">
          <ac:chgData name="Hatcher, Thomas" userId="89dc66b8-a996-44f7-995f-99e8203f1292" providerId="ADAL" clId="{CBC3B704-C9C2-4A27-8C66-2C07815D7DCE}" dt="2020-08-25T12:47:29.407" v="1726" actId="26606"/>
          <ac:cxnSpMkLst>
            <pc:docMk/>
            <pc:sldMk cId="3710761056" sldId="269"/>
            <ac:cxnSpMk id="11" creationId="{74E776C9-ED67-41B7-B3A3-4DF76EF3ACEE}"/>
          </ac:cxnSpMkLst>
        </pc:cxnChg>
      </pc:sldChg>
    </pc:docChg>
  </pc:docChgLst>
  <pc:docChgLst>
    <pc:chgData name="Hatcher, Thomas" userId="89dc66b8-a996-44f7-995f-99e8203f1292" providerId="ADAL" clId="{84005B95-3C81-4517-A0A8-34F6F3FCE1C5}"/>
    <pc:docChg chg="custSel addSld modSld sldOrd">
      <pc:chgData name="Hatcher, Thomas" userId="89dc66b8-a996-44f7-995f-99e8203f1292" providerId="ADAL" clId="{84005B95-3C81-4517-A0A8-34F6F3FCE1C5}" dt="2021-08-11T12:42:49.801" v="525" actId="26606"/>
      <pc:docMkLst>
        <pc:docMk/>
      </pc:docMkLst>
      <pc:sldChg chg="addSp modSp mod">
        <pc:chgData name="Hatcher, Thomas" userId="89dc66b8-a996-44f7-995f-99e8203f1292" providerId="ADAL" clId="{84005B95-3C81-4517-A0A8-34F6F3FCE1C5}" dt="2021-08-11T12:07:41.569" v="5" actId="14100"/>
        <pc:sldMkLst>
          <pc:docMk/>
          <pc:sldMk cId="2609810670" sldId="258"/>
        </pc:sldMkLst>
        <pc:picChg chg="mod">
          <ac:chgData name="Hatcher, Thomas" userId="89dc66b8-a996-44f7-995f-99e8203f1292" providerId="ADAL" clId="{84005B95-3C81-4517-A0A8-34F6F3FCE1C5}" dt="2021-08-11T12:07:35.967" v="3" actId="1076"/>
          <ac:picMkLst>
            <pc:docMk/>
            <pc:sldMk cId="2609810670" sldId="258"/>
            <ac:picMk id="4" creationId="{B84D7E4D-A709-490A-8733-3FE7D3CFB89E}"/>
          </ac:picMkLst>
        </pc:picChg>
        <pc:picChg chg="add mod">
          <ac:chgData name="Hatcher, Thomas" userId="89dc66b8-a996-44f7-995f-99e8203f1292" providerId="ADAL" clId="{84005B95-3C81-4517-A0A8-34F6F3FCE1C5}" dt="2021-08-11T12:07:41.569" v="5" actId="14100"/>
          <ac:picMkLst>
            <pc:docMk/>
            <pc:sldMk cId="2609810670" sldId="258"/>
            <ac:picMk id="5" creationId="{659E8953-091D-407C-9E40-B99F4876EB8C}"/>
          </ac:picMkLst>
        </pc:picChg>
      </pc:sldChg>
      <pc:sldChg chg="addSp modSp new mod ord setBg">
        <pc:chgData name="Hatcher, Thomas" userId="89dc66b8-a996-44f7-995f-99e8203f1292" providerId="ADAL" clId="{84005B95-3C81-4517-A0A8-34F6F3FCE1C5}" dt="2021-08-11T12:42:49.801" v="525" actId="26606"/>
        <pc:sldMkLst>
          <pc:docMk/>
          <pc:sldMk cId="2378906698" sldId="270"/>
        </pc:sldMkLst>
        <pc:spChg chg="mod">
          <ac:chgData name="Hatcher, Thomas" userId="89dc66b8-a996-44f7-995f-99e8203f1292" providerId="ADAL" clId="{84005B95-3C81-4517-A0A8-34F6F3FCE1C5}" dt="2021-08-11T12:42:49.801" v="525" actId="26606"/>
          <ac:spMkLst>
            <pc:docMk/>
            <pc:sldMk cId="2378906698" sldId="270"/>
            <ac:spMk id="2" creationId="{EB8B38CC-8193-4FCF-B0A5-1856E31F2B65}"/>
          </ac:spMkLst>
        </pc:spChg>
        <pc:spChg chg="mod">
          <ac:chgData name="Hatcher, Thomas" userId="89dc66b8-a996-44f7-995f-99e8203f1292" providerId="ADAL" clId="{84005B95-3C81-4517-A0A8-34F6F3FCE1C5}" dt="2021-08-11T12:42:49.801" v="525" actId="26606"/>
          <ac:spMkLst>
            <pc:docMk/>
            <pc:sldMk cId="2378906698" sldId="270"/>
            <ac:spMk id="3" creationId="{C3EE07B3-D743-4FA2-AE28-A314CEFC0068}"/>
          </ac:spMkLst>
        </pc:spChg>
        <pc:spChg chg="add">
          <ac:chgData name="Hatcher, Thomas" userId="89dc66b8-a996-44f7-995f-99e8203f1292" providerId="ADAL" clId="{84005B95-3C81-4517-A0A8-34F6F3FCE1C5}" dt="2021-08-11T12:42:49.801" v="525" actId="26606"/>
          <ac:spMkLst>
            <pc:docMk/>
            <pc:sldMk cId="2378906698" sldId="270"/>
            <ac:spMk id="9" creationId="{2C61293E-6EBE-43EF-A52C-9BEBFD7679D4}"/>
          </ac:spMkLst>
        </pc:spChg>
        <pc:spChg chg="add">
          <ac:chgData name="Hatcher, Thomas" userId="89dc66b8-a996-44f7-995f-99e8203f1292" providerId="ADAL" clId="{84005B95-3C81-4517-A0A8-34F6F3FCE1C5}" dt="2021-08-11T12:42:49.801" v="525" actId="26606"/>
          <ac:spMkLst>
            <pc:docMk/>
            <pc:sldMk cId="2378906698" sldId="270"/>
            <ac:spMk id="11" creationId="{21540236-BFD5-4A9D-8840-4703E7F76825}"/>
          </ac:spMkLst>
        </pc:spChg>
        <pc:picChg chg="add">
          <ac:chgData name="Hatcher, Thomas" userId="89dc66b8-a996-44f7-995f-99e8203f1292" providerId="ADAL" clId="{84005B95-3C81-4517-A0A8-34F6F3FCE1C5}" dt="2021-08-11T12:42:49.801" v="525" actId="26606"/>
          <ac:picMkLst>
            <pc:docMk/>
            <pc:sldMk cId="2378906698" sldId="270"/>
            <ac:picMk id="5" creationId="{D10E92C7-7D41-41EB-A8AA-85436596751F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95588-B81E-4497-942A-D66F09C4A8C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65BDC13-85C7-4C3A-B653-D97FF4CF8B5E}">
      <dgm:prSet/>
      <dgm:spPr/>
      <dgm:t>
        <a:bodyPr/>
        <a:lstStyle/>
        <a:p>
          <a:r>
            <a:rPr lang="en-US"/>
            <a:t>Entrepreneur – individual who demonstrates enterprise and initiative in order to make a profit.</a:t>
          </a:r>
        </a:p>
      </dgm:t>
    </dgm:pt>
    <dgm:pt modelId="{367D422C-A9FC-4B22-9E6C-19B04289C55C}" type="parTrans" cxnId="{C120F242-A4C9-47C2-85C9-694A3028B755}">
      <dgm:prSet/>
      <dgm:spPr/>
      <dgm:t>
        <a:bodyPr/>
        <a:lstStyle/>
        <a:p>
          <a:endParaRPr lang="en-US"/>
        </a:p>
      </dgm:t>
    </dgm:pt>
    <dgm:pt modelId="{7A476BA0-728D-4699-B023-46902CF009CD}" type="sibTrans" cxnId="{C120F242-A4C9-47C2-85C9-694A3028B755}">
      <dgm:prSet/>
      <dgm:spPr/>
      <dgm:t>
        <a:bodyPr/>
        <a:lstStyle/>
        <a:p>
          <a:endParaRPr lang="en-US"/>
        </a:p>
      </dgm:t>
    </dgm:pt>
    <dgm:pt modelId="{112C4098-347E-447C-A678-6FCCA35619E8}">
      <dgm:prSet/>
      <dgm:spPr/>
      <dgm:t>
        <a:bodyPr/>
        <a:lstStyle/>
        <a:p>
          <a:r>
            <a:rPr lang="en-US"/>
            <a:t>Intrapreneur – an individual employed by a large organization who demonstrates entrepreneurial thinking in the development of new products or services.</a:t>
          </a:r>
        </a:p>
      </dgm:t>
    </dgm:pt>
    <dgm:pt modelId="{FFB4B878-AEB0-47FC-B87B-43C3549EFBCC}" type="parTrans" cxnId="{7D450C36-C280-4A4B-BCD8-D2AFE18397D1}">
      <dgm:prSet/>
      <dgm:spPr/>
      <dgm:t>
        <a:bodyPr/>
        <a:lstStyle/>
        <a:p>
          <a:endParaRPr lang="en-US"/>
        </a:p>
      </dgm:t>
    </dgm:pt>
    <dgm:pt modelId="{D38F89FB-7BC8-4121-86B5-9469E2B232CE}" type="sibTrans" cxnId="{7D450C36-C280-4A4B-BCD8-D2AFE18397D1}">
      <dgm:prSet/>
      <dgm:spPr/>
      <dgm:t>
        <a:bodyPr/>
        <a:lstStyle/>
        <a:p>
          <a:endParaRPr lang="en-US"/>
        </a:p>
      </dgm:t>
    </dgm:pt>
    <dgm:pt modelId="{39EFD1C6-673D-4C71-A2C2-8C847E1E37B7}" type="pres">
      <dgm:prSet presAssocID="{5A095588-B81E-4497-942A-D66F09C4A8CE}" presName="root" presStyleCnt="0">
        <dgm:presLayoutVars>
          <dgm:dir/>
          <dgm:resizeHandles val="exact"/>
        </dgm:presLayoutVars>
      </dgm:prSet>
      <dgm:spPr/>
    </dgm:pt>
    <dgm:pt modelId="{3266D563-B9E9-43BD-BB2C-77A63720DC1E}" type="pres">
      <dgm:prSet presAssocID="{D65BDC13-85C7-4C3A-B653-D97FF4CF8B5E}" presName="compNode" presStyleCnt="0"/>
      <dgm:spPr/>
    </dgm:pt>
    <dgm:pt modelId="{F4AF2734-3846-4237-BFA2-7AE0B2711C9F}" type="pres">
      <dgm:prSet presAssocID="{D65BDC13-85C7-4C3A-B653-D97FF4CF8B5E}" presName="bgRect" presStyleLbl="bgShp" presStyleIdx="0" presStyleCnt="2"/>
      <dgm:spPr/>
    </dgm:pt>
    <dgm:pt modelId="{B78E9E60-6526-4B64-85AB-20EF709729AF}" type="pres">
      <dgm:prSet presAssocID="{D65BDC13-85C7-4C3A-B653-D97FF4CF8B5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Success"/>
        </a:ext>
      </dgm:extLst>
    </dgm:pt>
    <dgm:pt modelId="{CC274A6B-E774-49D3-AEA7-3D2F03CF863A}" type="pres">
      <dgm:prSet presAssocID="{D65BDC13-85C7-4C3A-B653-D97FF4CF8B5E}" presName="spaceRect" presStyleCnt="0"/>
      <dgm:spPr/>
    </dgm:pt>
    <dgm:pt modelId="{164618BA-8C89-4DBC-9084-0EEFEF98B5B9}" type="pres">
      <dgm:prSet presAssocID="{D65BDC13-85C7-4C3A-B653-D97FF4CF8B5E}" presName="parTx" presStyleLbl="revTx" presStyleIdx="0" presStyleCnt="2">
        <dgm:presLayoutVars>
          <dgm:chMax val="0"/>
          <dgm:chPref val="0"/>
        </dgm:presLayoutVars>
      </dgm:prSet>
      <dgm:spPr/>
    </dgm:pt>
    <dgm:pt modelId="{6BAC3C28-8B73-44ED-9376-2E54C68B1FB6}" type="pres">
      <dgm:prSet presAssocID="{7A476BA0-728D-4699-B023-46902CF009CD}" presName="sibTrans" presStyleCnt="0"/>
      <dgm:spPr/>
    </dgm:pt>
    <dgm:pt modelId="{B52E343E-3750-482B-8A96-282B2CF01044}" type="pres">
      <dgm:prSet presAssocID="{112C4098-347E-447C-A678-6FCCA35619E8}" presName="compNode" presStyleCnt="0"/>
      <dgm:spPr/>
    </dgm:pt>
    <dgm:pt modelId="{DE668E9A-B756-42F1-A8FB-29F9C2389DB4}" type="pres">
      <dgm:prSet presAssocID="{112C4098-347E-447C-A678-6FCCA35619E8}" presName="bgRect" presStyleLbl="bgShp" presStyleIdx="1" presStyleCnt="2"/>
      <dgm:spPr/>
    </dgm:pt>
    <dgm:pt modelId="{B5D238AB-5816-498D-A0A2-7BD23B34A03E}" type="pres">
      <dgm:prSet presAssocID="{112C4098-347E-447C-A678-6FCCA35619E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23CD7DC-679B-444F-904D-63E1543FBFCB}" type="pres">
      <dgm:prSet presAssocID="{112C4098-347E-447C-A678-6FCCA35619E8}" presName="spaceRect" presStyleCnt="0"/>
      <dgm:spPr/>
    </dgm:pt>
    <dgm:pt modelId="{75F46B07-2251-4FF7-BC6F-1EE0B18AE689}" type="pres">
      <dgm:prSet presAssocID="{112C4098-347E-447C-A678-6FCCA35619E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60A7B06-2DB6-4D97-B17F-150054380D80}" type="presOf" srcId="{5A095588-B81E-4497-942A-D66F09C4A8CE}" destId="{39EFD1C6-673D-4C71-A2C2-8C847E1E37B7}" srcOrd="0" destOrd="0" presId="urn:microsoft.com/office/officeart/2018/2/layout/IconVerticalSolidList"/>
    <dgm:cxn modelId="{5C43A51B-A754-4878-9AE0-D0D58D0EF516}" type="presOf" srcId="{D65BDC13-85C7-4C3A-B653-D97FF4CF8B5E}" destId="{164618BA-8C89-4DBC-9084-0EEFEF98B5B9}" srcOrd="0" destOrd="0" presId="urn:microsoft.com/office/officeart/2018/2/layout/IconVerticalSolidList"/>
    <dgm:cxn modelId="{7D450C36-C280-4A4B-BCD8-D2AFE18397D1}" srcId="{5A095588-B81E-4497-942A-D66F09C4A8CE}" destId="{112C4098-347E-447C-A678-6FCCA35619E8}" srcOrd="1" destOrd="0" parTransId="{FFB4B878-AEB0-47FC-B87B-43C3549EFBCC}" sibTransId="{D38F89FB-7BC8-4121-86B5-9469E2B232CE}"/>
    <dgm:cxn modelId="{C120F242-A4C9-47C2-85C9-694A3028B755}" srcId="{5A095588-B81E-4497-942A-D66F09C4A8CE}" destId="{D65BDC13-85C7-4C3A-B653-D97FF4CF8B5E}" srcOrd="0" destOrd="0" parTransId="{367D422C-A9FC-4B22-9E6C-19B04289C55C}" sibTransId="{7A476BA0-728D-4699-B023-46902CF009CD}"/>
    <dgm:cxn modelId="{69A46495-C471-4DE2-8FF9-BA6A4C4C36B9}" type="presOf" srcId="{112C4098-347E-447C-A678-6FCCA35619E8}" destId="{75F46B07-2251-4FF7-BC6F-1EE0B18AE689}" srcOrd="0" destOrd="0" presId="urn:microsoft.com/office/officeart/2018/2/layout/IconVerticalSolidList"/>
    <dgm:cxn modelId="{495C3F34-43B1-4B4A-BE4F-69BE5B1FF90D}" type="presParOf" srcId="{39EFD1C6-673D-4C71-A2C2-8C847E1E37B7}" destId="{3266D563-B9E9-43BD-BB2C-77A63720DC1E}" srcOrd="0" destOrd="0" presId="urn:microsoft.com/office/officeart/2018/2/layout/IconVerticalSolidList"/>
    <dgm:cxn modelId="{77A2A07E-C9D6-4843-94F5-17ED6B5A76B8}" type="presParOf" srcId="{3266D563-B9E9-43BD-BB2C-77A63720DC1E}" destId="{F4AF2734-3846-4237-BFA2-7AE0B2711C9F}" srcOrd="0" destOrd="0" presId="urn:microsoft.com/office/officeart/2018/2/layout/IconVerticalSolidList"/>
    <dgm:cxn modelId="{26C61F42-FC2F-4DCA-B237-FFBA3EDB6FB9}" type="presParOf" srcId="{3266D563-B9E9-43BD-BB2C-77A63720DC1E}" destId="{B78E9E60-6526-4B64-85AB-20EF709729AF}" srcOrd="1" destOrd="0" presId="urn:microsoft.com/office/officeart/2018/2/layout/IconVerticalSolidList"/>
    <dgm:cxn modelId="{2B2D6179-5F65-452E-8F80-85B85E91A7E6}" type="presParOf" srcId="{3266D563-B9E9-43BD-BB2C-77A63720DC1E}" destId="{CC274A6B-E774-49D3-AEA7-3D2F03CF863A}" srcOrd="2" destOrd="0" presId="urn:microsoft.com/office/officeart/2018/2/layout/IconVerticalSolidList"/>
    <dgm:cxn modelId="{570782A2-1579-41F7-AAA7-4FCAE73D95F1}" type="presParOf" srcId="{3266D563-B9E9-43BD-BB2C-77A63720DC1E}" destId="{164618BA-8C89-4DBC-9084-0EEFEF98B5B9}" srcOrd="3" destOrd="0" presId="urn:microsoft.com/office/officeart/2018/2/layout/IconVerticalSolidList"/>
    <dgm:cxn modelId="{F44615BE-E22E-47D1-AF23-87C563C84E3B}" type="presParOf" srcId="{39EFD1C6-673D-4C71-A2C2-8C847E1E37B7}" destId="{6BAC3C28-8B73-44ED-9376-2E54C68B1FB6}" srcOrd="1" destOrd="0" presId="urn:microsoft.com/office/officeart/2018/2/layout/IconVerticalSolidList"/>
    <dgm:cxn modelId="{977068F0-6826-4A0D-A3CE-530DE726476D}" type="presParOf" srcId="{39EFD1C6-673D-4C71-A2C2-8C847E1E37B7}" destId="{B52E343E-3750-482B-8A96-282B2CF01044}" srcOrd="2" destOrd="0" presId="urn:microsoft.com/office/officeart/2018/2/layout/IconVerticalSolidList"/>
    <dgm:cxn modelId="{AE0A4804-443B-494A-8D65-7395520F378A}" type="presParOf" srcId="{B52E343E-3750-482B-8A96-282B2CF01044}" destId="{DE668E9A-B756-42F1-A8FB-29F9C2389DB4}" srcOrd="0" destOrd="0" presId="urn:microsoft.com/office/officeart/2018/2/layout/IconVerticalSolidList"/>
    <dgm:cxn modelId="{34FA079B-D13F-4146-978F-F8D85198D7A9}" type="presParOf" srcId="{B52E343E-3750-482B-8A96-282B2CF01044}" destId="{B5D238AB-5816-498D-A0A2-7BD23B34A03E}" srcOrd="1" destOrd="0" presId="urn:microsoft.com/office/officeart/2018/2/layout/IconVerticalSolidList"/>
    <dgm:cxn modelId="{DA232539-40EC-4205-AE5B-C98CCB4126E3}" type="presParOf" srcId="{B52E343E-3750-482B-8A96-282B2CF01044}" destId="{023CD7DC-679B-444F-904D-63E1543FBFCB}" srcOrd="2" destOrd="0" presId="urn:microsoft.com/office/officeart/2018/2/layout/IconVerticalSolidList"/>
    <dgm:cxn modelId="{99414A6A-BED9-4BB5-8726-B9277DDB4248}" type="presParOf" srcId="{B52E343E-3750-482B-8A96-282B2CF01044}" destId="{75F46B07-2251-4FF7-BC6F-1EE0B18AE68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D83178-F5A2-4C88-A4DD-102A5344E69E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EBB8C7B-46E7-4D02-9F7C-4B020E932F31}">
      <dgm:prSet/>
      <dgm:spPr/>
      <dgm:t>
        <a:bodyPr/>
        <a:lstStyle/>
        <a:p>
          <a:r>
            <a:rPr lang="en-US"/>
            <a:t>Rewards</a:t>
          </a:r>
        </a:p>
      </dgm:t>
    </dgm:pt>
    <dgm:pt modelId="{F81FAEB0-6D96-4AE2-B66B-491420FB8FC7}" type="parTrans" cxnId="{E41CA46E-0E26-4760-A778-3C7580EA9760}">
      <dgm:prSet/>
      <dgm:spPr/>
      <dgm:t>
        <a:bodyPr/>
        <a:lstStyle/>
        <a:p>
          <a:endParaRPr lang="en-US"/>
        </a:p>
      </dgm:t>
    </dgm:pt>
    <dgm:pt modelId="{92343F46-FFD4-4895-8CFB-CA4B94D2D472}" type="sibTrans" cxnId="{E41CA46E-0E26-4760-A778-3C7580EA9760}">
      <dgm:prSet/>
      <dgm:spPr/>
      <dgm:t>
        <a:bodyPr/>
        <a:lstStyle/>
        <a:p>
          <a:endParaRPr lang="en-US"/>
        </a:p>
      </dgm:t>
    </dgm:pt>
    <dgm:pt modelId="{E2B065AE-5E98-4B78-8CD2-DBF13411F6AA}">
      <dgm:prSet/>
      <dgm:spPr/>
      <dgm:t>
        <a:bodyPr/>
        <a:lstStyle/>
        <a:p>
          <a:r>
            <a:rPr lang="en-US"/>
            <a:t>Independence</a:t>
          </a:r>
        </a:p>
      </dgm:t>
    </dgm:pt>
    <dgm:pt modelId="{6ABD30F2-A9B4-41CF-99A4-151A426A5EC7}" type="parTrans" cxnId="{CFC54B61-EB41-47B1-9CB7-C948294C5D08}">
      <dgm:prSet/>
      <dgm:spPr/>
      <dgm:t>
        <a:bodyPr/>
        <a:lstStyle/>
        <a:p>
          <a:endParaRPr lang="en-US"/>
        </a:p>
      </dgm:t>
    </dgm:pt>
    <dgm:pt modelId="{755BD8CC-AB97-4506-8805-C68B17352E1E}" type="sibTrans" cxnId="{CFC54B61-EB41-47B1-9CB7-C948294C5D08}">
      <dgm:prSet/>
      <dgm:spPr/>
      <dgm:t>
        <a:bodyPr/>
        <a:lstStyle/>
        <a:p>
          <a:endParaRPr lang="en-US"/>
        </a:p>
      </dgm:t>
    </dgm:pt>
    <dgm:pt modelId="{0FDC614D-31FD-4718-8877-50D8EFA30B7B}">
      <dgm:prSet/>
      <dgm:spPr/>
      <dgm:t>
        <a:bodyPr/>
        <a:lstStyle/>
        <a:p>
          <a:r>
            <a:rPr lang="en-US"/>
            <a:t>Necessity</a:t>
          </a:r>
        </a:p>
      </dgm:t>
    </dgm:pt>
    <dgm:pt modelId="{CF50E152-66E3-40A7-84F9-0B5CC5FE14C1}" type="parTrans" cxnId="{E6E7C336-C24C-49AD-AB96-8A5DEA6DE3B8}">
      <dgm:prSet/>
      <dgm:spPr/>
      <dgm:t>
        <a:bodyPr/>
        <a:lstStyle/>
        <a:p>
          <a:endParaRPr lang="en-US"/>
        </a:p>
      </dgm:t>
    </dgm:pt>
    <dgm:pt modelId="{F136D0B4-2D9F-43AE-990F-54C4E921D02C}" type="sibTrans" cxnId="{E6E7C336-C24C-49AD-AB96-8A5DEA6DE3B8}">
      <dgm:prSet/>
      <dgm:spPr/>
      <dgm:t>
        <a:bodyPr/>
        <a:lstStyle/>
        <a:p>
          <a:endParaRPr lang="en-US"/>
        </a:p>
      </dgm:t>
    </dgm:pt>
    <dgm:pt modelId="{7491C8E5-17E1-4B0C-A140-64594A68CCD9}">
      <dgm:prSet/>
      <dgm:spPr/>
      <dgm:t>
        <a:bodyPr/>
        <a:lstStyle/>
        <a:p>
          <a:r>
            <a:rPr lang="en-US"/>
            <a:t>Challenge</a:t>
          </a:r>
        </a:p>
      </dgm:t>
    </dgm:pt>
    <dgm:pt modelId="{A54362B2-3322-4870-B9F7-C59A0BAEC59B}" type="parTrans" cxnId="{3462716D-5526-43EC-A852-39073EB3FE84}">
      <dgm:prSet/>
      <dgm:spPr/>
      <dgm:t>
        <a:bodyPr/>
        <a:lstStyle/>
        <a:p>
          <a:endParaRPr lang="en-US"/>
        </a:p>
      </dgm:t>
    </dgm:pt>
    <dgm:pt modelId="{7EDF9934-EAEC-4579-9225-5BC11C3B24D7}" type="sibTrans" cxnId="{3462716D-5526-43EC-A852-39073EB3FE84}">
      <dgm:prSet/>
      <dgm:spPr/>
      <dgm:t>
        <a:bodyPr/>
        <a:lstStyle/>
        <a:p>
          <a:endParaRPr lang="en-US"/>
        </a:p>
      </dgm:t>
    </dgm:pt>
    <dgm:pt modelId="{2F024E08-E9AC-4469-84EB-451BA6EA89EA}">
      <dgm:prSet/>
      <dgm:spPr/>
      <dgm:t>
        <a:bodyPr/>
        <a:lstStyle/>
        <a:p>
          <a:r>
            <a:rPr lang="en-US"/>
            <a:t>Interest</a:t>
          </a:r>
        </a:p>
      </dgm:t>
    </dgm:pt>
    <dgm:pt modelId="{A38B52FF-04BC-49C3-8503-FB4AA88B9101}" type="parTrans" cxnId="{CD237D1B-B765-4F1E-9815-FE5170B22ACF}">
      <dgm:prSet/>
      <dgm:spPr/>
      <dgm:t>
        <a:bodyPr/>
        <a:lstStyle/>
        <a:p>
          <a:endParaRPr lang="en-US"/>
        </a:p>
      </dgm:t>
    </dgm:pt>
    <dgm:pt modelId="{CE9D4654-9E6F-4AFB-B3BB-3DC2004DB618}" type="sibTrans" cxnId="{CD237D1B-B765-4F1E-9815-FE5170B22ACF}">
      <dgm:prSet/>
      <dgm:spPr/>
      <dgm:t>
        <a:bodyPr/>
        <a:lstStyle/>
        <a:p>
          <a:endParaRPr lang="en-US"/>
        </a:p>
      </dgm:t>
    </dgm:pt>
    <dgm:pt modelId="{AF9A1064-9103-4F6F-AF5F-208F5935F10C}">
      <dgm:prSet/>
      <dgm:spPr/>
      <dgm:t>
        <a:bodyPr/>
        <a:lstStyle/>
        <a:p>
          <a:r>
            <a:rPr lang="en-US"/>
            <a:t>Finding a Gap</a:t>
          </a:r>
        </a:p>
      </dgm:t>
    </dgm:pt>
    <dgm:pt modelId="{BAA9EC6D-449D-4723-B9B5-F764819C1CB6}" type="parTrans" cxnId="{59F05DA3-388F-425F-A225-24C3F472C722}">
      <dgm:prSet/>
      <dgm:spPr/>
      <dgm:t>
        <a:bodyPr/>
        <a:lstStyle/>
        <a:p>
          <a:endParaRPr lang="en-US"/>
        </a:p>
      </dgm:t>
    </dgm:pt>
    <dgm:pt modelId="{85F511B6-B7EC-4927-82D2-49036AF19808}" type="sibTrans" cxnId="{59F05DA3-388F-425F-A225-24C3F472C722}">
      <dgm:prSet/>
      <dgm:spPr/>
      <dgm:t>
        <a:bodyPr/>
        <a:lstStyle/>
        <a:p>
          <a:endParaRPr lang="en-US"/>
        </a:p>
      </dgm:t>
    </dgm:pt>
    <dgm:pt modelId="{9C8E5032-2ABE-45F2-A237-A32A3AF245F0}">
      <dgm:prSet/>
      <dgm:spPr/>
      <dgm:t>
        <a:bodyPr/>
        <a:lstStyle/>
        <a:p>
          <a:r>
            <a:rPr lang="en-US"/>
            <a:t>Sharing an idea</a:t>
          </a:r>
        </a:p>
      </dgm:t>
    </dgm:pt>
    <dgm:pt modelId="{3321502E-1F13-4096-A082-2A1AA7E9E8FE}" type="parTrans" cxnId="{DC4624A9-0A18-4623-B036-14DF734A5E3F}">
      <dgm:prSet/>
      <dgm:spPr/>
      <dgm:t>
        <a:bodyPr/>
        <a:lstStyle/>
        <a:p>
          <a:endParaRPr lang="en-US"/>
        </a:p>
      </dgm:t>
    </dgm:pt>
    <dgm:pt modelId="{4A8E889A-9602-49B1-93B6-E5E2331E2C55}" type="sibTrans" cxnId="{DC4624A9-0A18-4623-B036-14DF734A5E3F}">
      <dgm:prSet/>
      <dgm:spPr/>
      <dgm:t>
        <a:bodyPr/>
        <a:lstStyle/>
        <a:p>
          <a:endParaRPr lang="en-US"/>
        </a:p>
      </dgm:t>
    </dgm:pt>
    <dgm:pt modelId="{BA4373F9-FEAC-40DD-9493-84CE6DAD5439}" type="pres">
      <dgm:prSet presAssocID="{8DD83178-F5A2-4C88-A4DD-102A5344E69E}" presName="diagram" presStyleCnt="0">
        <dgm:presLayoutVars>
          <dgm:dir/>
          <dgm:resizeHandles val="exact"/>
        </dgm:presLayoutVars>
      </dgm:prSet>
      <dgm:spPr/>
    </dgm:pt>
    <dgm:pt modelId="{BCF64AC6-23CC-4657-8365-9306DD4D3048}" type="pres">
      <dgm:prSet presAssocID="{DEBB8C7B-46E7-4D02-9F7C-4B020E932F31}" presName="node" presStyleLbl="node1" presStyleIdx="0" presStyleCnt="7">
        <dgm:presLayoutVars>
          <dgm:bulletEnabled val="1"/>
        </dgm:presLayoutVars>
      </dgm:prSet>
      <dgm:spPr/>
    </dgm:pt>
    <dgm:pt modelId="{F6C773DA-5D29-45BD-92F5-306D056DFF5C}" type="pres">
      <dgm:prSet presAssocID="{92343F46-FFD4-4895-8CFB-CA4B94D2D472}" presName="sibTrans" presStyleCnt="0"/>
      <dgm:spPr/>
    </dgm:pt>
    <dgm:pt modelId="{8128E4DE-D863-4172-B6DD-671B5AD5ECFF}" type="pres">
      <dgm:prSet presAssocID="{E2B065AE-5E98-4B78-8CD2-DBF13411F6AA}" presName="node" presStyleLbl="node1" presStyleIdx="1" presStyleCnt="7">
        <dgm:presLayoutVars>
          <dgm:bulletEnabled val="1"/>
        </dgm:presLayoutVars>
      </dgm:prSet>
      <dgm:spPr/>
    </dgm:pt>
    <dgm:pt modelId="{352CA760-B94B-4818-91EF-6EAC1DFDFD96}" type="pres">
      <dgm:prSet presAssocID="{755BD8CC-AB97-4506-8805-C68B17352E1E}" presName="sibTrans" presStyleCnt="0"/>
      <dgm:spPr/>
    </dgm:pt>
    <dgm:pt modelId="{D95FE01E-343F-40D5-876E-4E2D9CB9002E}" type="pres">
      <dgm:prSet presAssocID="{0FDC614D-31FD-4718-8877-50D8EFA30B7B}" presName="node" presStyleLbl="node1" presStyleIdx="2" presStyleCnt="7">
        <dgm:presLayoutVars>
          <dgm:bulletEnabled val="1"/>
        </dgm:presLayoutVars>
      </dgm:prSet>
      <dgm:spPr/>
    </dgm:pt>
    <dgm:pt modelId="{4EA8241B-E772-4148-A2C9-FBE950C272EE}" type="pres">
      <dgm:prSet presAssocID="{F136D0B4-2D9F-43AE-990F-54C4E921D02C}" presName="sibTrans" presStyleCnt="0"/>
      <dgm:spPr/>
    </dgm:pt>
    <dgm:pt modelId="{2D69A357-6A81-49C3-BAE4-9DAB8655FAA5}" type="pres">
      <dgm:prSet presAssocID="{7491C8E5-17E1-4B0C-A140-64594A68CCD9}" presName="node" presStyleLbl="node1" presStyleIdx="3" presStyleCnt="7">
        <dgm:presLayoutVars>
          <dgm:bulletEnabled val="1"/>
        </dgm:presLayoutVars>
      </dgm:prSet>
      <dgm:spPr/>
    </dgm:pt>
    <dgm:pt modelId="{3E186169-66A6-4A1F-9D0E-C1E25745A23B}" type="pres">
      <dgm:prSet presAssocID="{7EDF9934-EAEC-4579-9225-5BC11C3B24D7}" presName="sibTrans" presStyleCnt="0"/>
      <dgm:spPr/>
    </dgm:pt>
    <dgm:pt modelId="{AA7318F2-4D94-4DB4-A6C8-46CC3F44307E}" type="pres">
      <dgm:prSet presAssocID="{2F024E08-E9AC-4469-84EB-451BA6EA89EA}" presName="node" presStyleLbl="node1" presStyleIdx="4" presStyleCnt="7">
        <dgm:presLayoutVars>
          <dgm:bulletEnabled val="1"/>
        </dgm:presLayoutVars>
      </dgm:prSet>
      <dgm:spPr/>
    </dgm:pt>
    <dgm:pt modelId="{D3CE7CB0-7D94-42A0-B02B-8393C0FE4A36}" type="pres">
      <dgm:prSet presAssocID="{CE9D4654-9E6F-4AFB-B3BB-3DC2004DB618}" presName="sibTrans" presStyleCnt="0"/>
      <dgm:spPr/>
    </dgm:pt>
    <dgm:pt modelId="{DE49323A-D4C3-44F6-8960-F51B805868B3}" type="pres">
      <dgm:prSet presAssocID="{AF9A1064-9103-4F6F-AF5F-208F5935F10C}" presName="node" presStyleLbl="node1" presStyleIdx="5" presStyleCnt="7">
        <dgm:presLayoutVars>
          <dgm:bulletEnabled val="1"/>
        </dgm:presLayoutVars>
      </dgm:prSet>
      <dgm:spPr/>
    </dgm:pt>
    <dgm:pt modelId="{39047A48-9D65-4BC9-9AEA-FC87E00606E6}" type="pres">
      <dgm:prSet presAssocID="{85F511B6-B7EC-4927-82D2-49036AF19808}" presName="sibTrans" presStyleCnt="0"/>
      <dgm:spPr/>
    </dgm:pt>
    <dgm:pt modelId="{FB40A0A2-223F-49FC-ABB2-A69B04AD5FFF}" type="pres">
      <dgm:prSet presAssocID="{9C8E5032-2ABE-45F2-A237-A32A3AF245F0}" presName="node" presStyleLbl="node1" presStyleIdx="6" presStyleCnt="7">
        <dgm:presLayoutVars>
          <dgm:bulletEnabled val="1"/>
        </dgm:presLayoutVars>
      </dgm:prSet>
      <dgm:spPr/>
    </dgm:pt>
  </dgm:ptLst>
  <dgm:cxnLst>
    <dgm:cxn modelId="{2793D90E-75DE-4F91-ABED-A293A659386F}" type="presOf" srcId="{8DD83178-F5A2-4C88-A4DD-102A5344E69E}" destId="{BA4373F9-FEAC-40DD-9493-84CE6DAD5439}" srcOrd="0" destOrd="0" presId="urn:microsoft.com/office/officeart/2005/8/layout/default"/>
    <dgm:cxn modelId="{CD237D1B-B765-4F1E-9815-FE5170B22ACF}" srcId="{8DD83178-F5A2-4C88-A4DD-102A5344E69E}" destId="{2F024E08-E9AC-4469-84EB-451BA6EA89EA}" srcOrd="4" destOrd="0" parTransId="{A38B52FF-04BC-49C3-8503-FB4AA88B9101}" sibTransId="{CE9D4654-9E6F-4AFB-B3BB-3DC2004DB618}"/>
    <dgm:cxn modelId="{E6E7C336-C24C-49AD-AB96-8A5DEA6DE3B8}" srcId="{8DD83178-F5A2-4C88-A4DD-102A5344E69E}" destId="{0FDC614D-31FD-4718-8877-50D8EFA30B7B}" srcOrd="2" destOrd="0" parTransId="{CF50E152-66E3-40A7-84F9-0B5CC5FE14C1}" sibTransId="{F136D0B4-2D9F-43AE-990F-54C4E921D02C}"/>
    <dgm:cxn modelId="{3F19005C-3858-40CE-B6B9-B7551CA481D5}" type="presOf" srcId="{7491C8E5-17E1-4B0C-A140-64594A68CCD9}" destId="{2D69A357-6A81-49C3-BAE4-9DAB8655FAA5}" srcOrd="0" destOrd="0" presId="urn:microsoft.com/office/officeart/2005/8/layout/default"/>
    <dgm:cxn modelId="{CFC54B61-EB41-47B1-9CB7-C948294C5D08}" srcId="{8DD83178-F5A2-4C88-A4DD-102A5344E69E}" destId="{E2B065AE-5E98-4B78-8CD2-DBF13411F6AA}" srcOrd="1" destOrd="0" parTransId="{6ABD30F2-A9B4-41CF-99A4-151A426A5EC7}" sibTransId="{755BD8CC-AB97-4506-8805-C68B17352E1E}"/>
    <dgm:cxn modelId="{3462716D-5526-43EC-A852-39073EB3FE84}" srcId="{8DD83178-F5A2-4C88-A4DD-102A5344E69E}" destId="{7491C8E5-17E1-4B0C-A140-64594A68CCD9}" srcOrd="3" destOrd="0" parTransId="{A54362B2-3322-4870-B9F7-C59A0BAEC59B}" sibTransId="{7EDF9934-EAEC-4579-9225-5BC11C3B24D7}"/>
    <dgm:cxn modelId="{E41CA46E-0E26-4760-A778-3C7580EA9760}" srcId="{8DD83178-F5A2-4C88-A4DD-102A5344E69E}" destId="{DEBB8C7B-46E7-4D02-9F7C-4B020E932F31}" srcOrd="0" destOrd="0" parTransId="{F81FAEB0-6D96-4AE2-B66B-491420FB8FC7}" sibTransId="{92343F46-FFD4-4895-8CFB-CA4B94D2D472}"/>
    <dgm:cxn modelId="{54827270-361B-4894-BB3C-0D25B0096571}" type="presOf" srcId="{AF9A1064-9103-4F6F-AF5F-208F5935F10C}" destId="{DE49323A-D4C3-44F6-8960-F51B805868B3}" srcOrd="0" destOrd="0" presId="urn:microsoft.com/office/officeart/2005/8/layout/default"/>
    <dgm:cxn modelId="{27ED68A1-D416-4FAF-8484-1192210980A0}" type="presOf" srcId="{E2B065AE-5E98-4B78-8CD2-DBF13411F6AA}" destId="{8128E4DE-D863-4172-B6DD-671B5AD5ECFF}" srcOrd="0" destOrd="0" presId="urn:microsoft.com/office/officeart/2005/8/layout/default"/>
    <dgm:cxn modelId="{59F05DA3-388F-425F-A225-24C3F472C722}" srcId="{8DD83178-F5A2-4C88-A4DD-102A5344E69E}" destId="{AF9A1064-9103-4F6F-AF5F-208F5935F10C}" srcOrd="5" destOrd="0" parTransId="{BAA9EC6D-449D-4723-B9B5-F764819C1CB6}" sibTransId="{85F511B6-B7EC-4927-82D2-49036AF19808}"/>
    <dgm:cxn modelId="{DC4624A9-0A18-4623-B036-14DF734A5E3F}" srcId="{8DD83178-F5A2-4C88-A4DD-102A5344E69E}" destId="{9C8E5032-2ABE-45F2-A237-A32A3AF245F0}" srcOrd="6" destOrd="0" parTransId="{3321502E-1F13-4096-A082-2A1AA7E9E8FE}" sibTransId="{4A8E889A-9602-49B1-93B6-E5E2331E2C55}"/>
    <dgm:cxn modelId="{6E9254B9-0AC7-4F25-A889-B2F5E7346806}" type="presOf" srcId="{DEBB8C7B-46E7-4D02-9F7C-4B020E932F31}" destId="{BCF64AC6-23CC-4657-8365-9306DD4D3048}" srcOrd="0" destOrd="0" presId="urn:microsoft.com/office/officeart/2005/8/layout/default"/>
    <dgm:cxn modelId="{81B764BF-0383-4C04-9BC9-55DFAE99EDBF}" type="presOf" srcId="{9C8E5032-2ABE-45F2-A237-A32A3AF245F0}" destId="{FB40A0A2-223F-49FC-ABB2-A69B04AD5FFF}" srcOrd="0" destOrd="0" presId="urn:microsoft.com/office/officeart/2005/8/layout/default"/>
    <dgm:cxn modelId="{CBAA21E0-D206-40DC-AA07-6448C612E014}" type="presOf" srcId="{0FDC614D-31FD-4718-8877-50D8EFA30B7B}" destId="{D95FE01E-343F-40D5-876E-4E2D9CB9002E}" srcOrd="0" destOrd="0" presId="urn:microsoft.com/office/officeart/2005/8/layout/default"/>
    <dgm:cxn modelId="{352908FA-ADF9-4D65-8F63-6EE9FE543F79}" type="presOf" srcId="{2F024E08-E9AC-4469-84EB-451BA6EA89EA}" destId="{AA7318F2-4D94-4DB4-A6C8-46CC3F44307E}" srcOrd="0" destOrd="0" presId="urn:microsoft.com/office/officeart/2005/8/layout/default"/>
    <dgm:cxn modelId="{6919D8CB-D87F-4B92-BDD6-132054E29735}" type="presParOf" srcId="{BA4373F9-FEAC-40DD-9493-84CE6DAD5439}" destId="{BCF64AC6-23CC-4657-8365-9306DD4D3048}" srcOrd="0" destOrd="0" presId="urn:microsoft.com/office/officeart/2005/8/layout/default"/>
    <dgm:cxn modelId="{BF6F90CA-7332-4C24-9E80-55945B9C7A42}" type="presParOf" srcId="{BA4373F9-FEAC-40DD-9493-84CE6DAD5439}" destId="{F6C773DA-5D29-45BD-92F5-306D056DFF5C}" srcOrd="1" destOrd="0" presId="urn:microsoft.com/office/officeart/2005/8/layout/default"/>
    <dgm:cxn modelId="{3EE9A1C8-D716-4569-8D95-D0A8DBD83341}" type="presParOf" srcId="{BA4373F9-FEAC-40DD-9493-84CE6DAD5439}" destId="{8128E4DE-D863-4172-B6DD-671B5AD5ECFF}" srcOrd="2" destOrd="0" presId="urn:microsoft.com/office/officeart/2005/8/layout/default"/>
    <dgm:cxn modelId="{BCFB0E74-8734-49B5-8B15-4021EAD85F92}" type="presParOf" srcId="{BA4373F9-FEAC-40DD-9493-84CE6DAD5439}" destId="{352CA760-B94B-4818-91EF-6EAC1DFDFD96}" srcOrd="3" destOrd="0" presId="urn:microsoft.com/office/officeart/2005/8/layout/default"/>
    <dgm:cxn modelId="{8F4904AA-2814-4B2E-931C-54EFA11415F8}" type="presParOf" srcId="{BA4373F9-FEAC-40DD-9493-84CE6DAD5439}" destId="{D95FE01E-343F-40D5-876E-4E2D9CB9002E}" srcOrd="4" destOrd="0" presId="urn:microsoft.com/office/officeart/2005/8/layout/default"/>
    <dgm:cxn modelId="{B63323CD-1D7E-47C5-882D-4D6CA62037B8}" type="presParOf" srcId="{BA4373F9-FEAC-40DD-9493-84CE6DAD5439}" destId="{4EA8241B-E772-4148-A2C9-FBE950C272EE}" srcOrd="5" destOrd="0" presId="urn:microsoft.com/office/officeart/2005/8/layout/default"/>
    <dgm:cxn modelId="{28FCA545-9749-42B0-BAE7-174E30EBEE50}" type="presParOf" srcId="{BA4373F9-FEAC-40DD-9493-84CE6DAD5439}" destId="{2D69A357-6A81-49C3-BAE4-9DAB8655FAA5}" srcOrd="6" destOrd="0" presId="urn:microsoft.com/office/officeart/2005/8/layout/default"/>
    <dgm:cxn modelId="{0E074818-0E3E-45BC-8986-91F3304E4275}" type="presParOf" srcId="{BA4373F9-FEAC-40DD-9493-84CE6DAD5439}" destId="{3E186169-66A6-4A1F-9D0E-C1E25745A23B}" srcOrd="7" destOrd="0" presId="urn:microsoft.com/office/officeart/2005/8/layout/default"/>
    <dgm:cxn modelId="{6FFE3DBE-3E30-4319-953B-BC754F33FF84}" type="presParOf" srcId="{BA4373F9-FEAC-40DD-9493-84CE6DAD5439}" destId="{AA7318F2-4D94-4DB4-A6C8-46CC3F44307E}" srcOrd="8" destOrd="0" presId="urn:microsoft.com/office/officeart/2005/8/layout/default"/>
    <dgm:cxn modelId="{1A3780EF-34D7-4A2D-8524-42A4BA6D9B8D}" type="presParOf" srcId="{BA4373F9-FEAC-40DD-9493-84CE6DAD5439}" destId="{D3CE7CB0-7D94-42A0-B02B-8393C0FE4A36}" srcOrd="9" destOrd="0" presId="urn:microsoft.com/office/officeart/2005/8/layout/default"/>
    <dgm:cxn modelId="{6F39E82D-E2D4-4A4D-B701-B52E02F87CC4}" type="presParOf" srcId="{BA4373F9-FEAC-40DD-9493-84CE6DAD5439}" destId="{DE49323A-D4C3-44F6-8960-F51B805868B3}" srcOrd="10" destOrd="0" presId="urn:microsoft.com/office/officeart/2005/8/layout/default"/>
    <dgm:cxn modelId="{0D97514A-26EE-48F9-9944-957D6500DA07}" type="presParOf" srcId="{BA4373F9-FEAC-40DD-9493-84CE6DAD5439}" destId="{39047A48-9D65-4BC9-9AEA-FC87E00606E6}" srcOrd="11" destOrd="0" presId="urn:microsoft.com/office/officeart/2005/8/layout/default"/>
    <dgm:cxn modelId="{A7D57F63-5E13-42AB-BE5A-65C86F97666F}" type="presParOf" srcId="{BA4373F9-FEAC-40DD-9493-84CE6DAD5439}" destId="{FB40A0A2-223F-49FC-ABB2-A69B04AD5FF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7171D1-57D0-4DE4-AC6D-11563733359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9208271-3525-4CD2-915B-86ED8E105C26}">
      <dgm:prSet/>
      <dgm:spPr/>
      <dgm:t>
        <a:bodyPr/>
        <a:lstStyle/>
        <a:p>
          <a:r>
            <a:rPr lang="en-US"/>
            <a:t>Support</a:t>
          </a:r>
        </a:p>
      </dgm:t>
    </dgm:pt>
    <dgm:pt modelId="{1DD6264D-2AD1-4A1F-B83F-4767686BB42D}" type="parTrans" cxnId="{FCB16915-F90E-4583-B6B3-8602D56EC2C7}">
      <dgm:prSet/>
      <dgm:spPr/>
      <dgm:t>
        <a:bodyPr/>
        <a:lstStyle/>
        <a:p>
          <a:endParaRPr lang="en-US"/>
        </a:p>
      </dgm:t>
    </dgm:pt>
    <dgm:pt modelId="{83474152-1264-4788-A1BA-81ABB7B5D4CA}" type="sibTrans" cxnId="{FCB16915-F90E-4583-B6B3-8602D56EC2C7}">
      <dgm:prSet/>
      <dgm:spPr/>
      <dgm:t>
        <a:bodyPr/>
        <a:lstStyle/>
        <a:p>
          <a:endParaRPr lang="en-US"/>
        </a:p>
      </dgm:t>
    </dgm:pt>
    <dgm:pt modelId="{3EC43797-447C-4B35-877E-9081E444E852}">
      <dgm:prSet/>
      <dgm:spPr/>
      <dgm:t>
        <a:bodyPr/>
        <a:lstStyle/>
        <a:p>
          <a:r>
            <a:rPr lang="en-US"/>
            <a:t>Support the launch of a new organization of business idea</a:t>
          </a:r>
        </a:p>
      </dgm:t>
    </dgm:pt>
    <dgm:pt modelId="{76A8A64B-832E-499C-B27E-BB650423F1FF}" type="parTrans" cxnId="{AC7CCB62-A18F-4749-AC04-07640FDAA935}">
      <dgm:prSet/>
      <dgm:spPr/>
      <dgm:t>
        <a:bodyPr/>
        <a:lstStyle/>
        <a:p>
          <a:endParaRPr lang="en-US"/>
        </a:p>
      </dgm:t>
    </dgm:pt>
    <dgm:pt modelId="{16C6DC4A-414E-4CD0-855B-F71186BE7C85}" type="sibTrans" cxnId="{AC7CCB62-A18F-4749-AC04-07640FDAA935}">
      <dgm:prSet/>
      <dgm:spPr/>
      <dgm:t>
        <a:bodyPr/>
        <a:lstStyle/>
        <a:p>
          <a:endParaRPr lang="en-US"/>
        </a:p>
      </dgm:t>
    </dgm:pt>
    <dgm:pt modelId="{2EFDAE81-7CAB-42E2-8F38-3928FFB059B3}">
      <dgm:prSet/>
      <dgm:spPr/>
      <dgm:t>
        <a:bodyPr/>
        <a:lstStyle/>
        <a:p>
          <a:r>
            <a:rPr lang="en-US"/>
            <a:t>Attract</a:t>
          </a:r>
        </a:p>
      </dgm:t>
    </dgm:pt>
    <dgm:pt modelId="{B260727F-4969-4C7A-A6A2-38F5E7364FFC}" type="parTrans" cxnId="{628BB673-FF0F-48FA-9AE0-712E1EED6EDC}">
      <dgm:prSet/>
      <dgm:spPr/>
      <dgm:t>
        <a:bodyPr/>
        <a:lstStyle/>
        <a:p>
          <a:endParaRPr lang="en-US"/>
        </a:p>
      </dgm:t>
    </dgm:pt>
    <dgm:pt modelId="{C1996043-E568-4C72-B328-2683E2E8D4BA}" type="sibTrans" cxnId="{628BB673-FF0F-48FA-9AE0-712E1EED6EDC}">
      <dgm:prSet/>
      <dgm:spPr/>
      <dgm:t>
        <a:bodyPr/>
        <a:lstStyle/>
        <a:p>
          <a:endParaRPr lang="en-US"/>
        </a:p>
      </dgm:t>
    </dgm:pt>
    <dgm:pt modelId="{4BA70E03-F42E-49D5-9758-1F863C78CF7C}">
      <dgm:prSet/>
      <dgm:spPr/>
      <dgm:t>
        <a:bodyPr/>
        <a:lstStyle/>
        <a:p>
          <a:r>
            <a:rPr lang="en-US"/>
            <a:t>Attract new funds from banks, grant providers, or venture capitalists</a:t>
          </a:r>
        </a:p>
      </dgm:t>
    </dgm:pt>
    <dgm:pt modelId="{D71945E0-5AA1-402E-AC6F-C09ECC14027F}" type="parTrans" cxnId="{FA4807CF-4201-46BD-8249-AC7FC4B436EF}">
      <dgm:prSet/>
      <dgm:spPr/>
      <dgm:t>
        <a:bodyPr/>
        <a:lstStyle/>
        <a:p>
          <a:endParaRPr lang="en-US"/>
        </a:p>
      </dgm:t>
    </dgm:pt>
    <dgm:pt modelId="{5A3708AC-3721-406B-A9F7-E0430D448339}" type="sibTrans" cxnId="{FA4807CF-4201-46BD-8249-AC7FC4B436EF}">
      <dgm:prSet/>
      <dgm:spPr/>
      <dgm:t>
        <a:bodyPr/>
        <a:lstStyle/>
        <a:p>
          <a:endParaRPr lang="en-US"/>
        </a:p>
      </dgm:t>
    </dgm:pt>
    <dgm:pt modelId="{5DC2CF47-4549-4D28-B93F-A72D7DF380C2}">
      <dgm:prSet/>
      <dgm:spPr/>
      <dgm:t>
        <a:bodyPr/>
        <a:lstStyle/>
        <a:p>
          <a:r>
            <a:rPr lang="en-US"/>
            <a:t>Support</a:t>
          </a:r>
        </a:p>
      </dgm:t>
    </dgm:pt>
    <dgm:pt modelId="{EC0BD4E8-FBD5-418D-B7B4-79A9A573C516}" type="parTrans" cxnId="{617DB61B-E986-4A75-924E-7D96C525F09F}">
      <dgm:prSet/>
      <dgm:spPr/>
      <dgm:t>
        <a:bodyPr/>
        <a:lstStyle/>
        <a:p>
          <a:endParaRPr lang="en-US"/>
        </a:p>
      </dgm:t>
    </dgm:pt>
    <dgm:pt modelId="{C7B47576-C119-480F-A62F-67CE7A512489}" type="sibTrans" cxnId="{617DB61B-E986-4A75-924E-7D96C525F09F}">
      <dgm:prSet/>
      <dgm:spPr/>
      <dgm:t>
        <a:bodyPr/>
        <a:lstStyle/>
        <a:p>
          <a:endParaRPr lang="en-US"/>
        </a:p>
      </dgm:t>
    </dgm:pt>
    <dgm:pt modelId="{932AB822-6615-47FE-85FE-A0C1EC967590}">
      <dgm:prSet/>
      <dgm:spPr/>
      <dgm:t>
        <a:bodyPr/>
        <a:lstStyle/>
        <a:p>
          <a:r>
            <a:rPr lang="en-US"/>
            <a:t>Support strategic planning</a:t>
          </a:r>
        </a:p>
      </dgm:t>
    </dgm:pt>
    <dgm:pt modelId="{C3D87547-F094-4282-A50F-B3500345B739}" type="parTrans" cxnId="{369B9543-D112-47C9-B757-3DD82CBFDB73}">
      <dgm:prSet/>
      <dgm:spPr/>
      <dgm:t>
        <a:bodyPr/>
        <a:lstStyle/>
        <a:p>
          <a:endParaRPr lang="en-US"/>
        </a:p>
      </dgm:t>
    </dgm:pt>
    <dgm:pt modelId="{325BB48F-4095-4762-86C0-28D295CAA88B}" type="sibTrans" cxnId="{369B9543-D112-47C9-B757-3DD82CBFDB73}">
      <dgm:prSet/>
      <dgm:spPr/>
      <dgm:t>
        <a:bodyPr/>
        <a:lstStyle/>
        <a:p>
          <a:endParaRPr lang="en-US"/>
        </a:p>
      </dgm:t>
    </dgm:pt>
    <dgm:pt modelId="{4BC6F4E0-7067-4598-ACED-C3BC1E2C9275}">
      <dgm:prSet/>
      <dgm:spPr/>
      <dgm:t>
        <a:bodyPr/>
        <a:lstStyle/>
        <a:p>
          <a:r>
            <a:rPr lang="en-US"/>
            <a:t>Identify</a:t>
          </a:r>
        </a:p>
      </dgm:t>
    </dgm:pt>
    <dgm:pt modelId="{830FC46C-8E70-4C45-98B8-180E91D1E17A}" type="parTrans" cxnId="{9C613F93-AB02-4897-A121-2BA22C66E062}">
      <dgm:prSet/>
      <dgm:spPr/>
      <dgm:t>
        <a:bodyPr/>
        <a:lstStyle/>
        <a:p>
          <a:endParaRPr lang="en-US"/>
        </a:p>
      </dgm:t>
    </dgm:pt>
    <dgm:pt modelId="{5487B22F-0D7E-4D95-A5A5-C231708A3A91}" type="sibTrans" cxnId="{9C613F93-AB02-4897-A121-2BA22C66E062}">
      <dgm:prSet/>
      <dgm:spPr/>
      <dgm:t>
        <a:bodyPr/>
        <a:lstStyle/>
        <a:p>
          <a:endParaRPr lang="en-US"/>
        </a:p>
      </dgm:t>
    </dgm:pt>
    <dgm:pt modelId="{8A7E58E5-2CCC-412D-813F-B38406419682}">
      <dgm:prSet/>
      <dgm:spPr/>
      <dgm:t>
        <a:bodyPr/>
        <a:lstStyle/>
        <a:p>
          <a:r>
            <a:rPr lang="en-US"/>
            <a:t>Identify resource needs</a:t>
          </a:r>
        </a:p>
      </dgm:t>
    </dgm:pt>
    <dgm:pt modelId="{958D8A4D-A012-4574-816A-0033A86B7AF8}" type="parTrans" cxnId="{BB4E6992-1F66-4EE3-B78C-203F73305CA9}">
      <dgm:prSet/>
      <dgm:spPr/>
      <dgm:t>
        <a:bodyPr/>
        <a:lstStyle/>
        <a:p>
          <a:endParaRPr lang="en-US"/>
        </a:p>
      </dgm:t>
    </dgm:pt>
    <dgm:pt modelId="{8F80E756-02F6-4D07-860E-33BCF88BB12F}" type="sibTrans" cxnId="{BB4E6992-1F66-4EE3-B78C-203F73305CA9}">
      <dgm:prSet/>
      <dgm:spPr/>
      <dgm:t>
        <a:bodyPr/>
        <a:lstStyle/>
        <a:p>
          <a:endParaRPr lang="en-US"/>
        </a:p>
      </dgm:t>
    </dgm:pt>
    <dgm:pt modelId="{48FAA42E-F4EC-4BFF-81CA-99404C1DBA50}">
      <dgm:prSet/>
      <dgm:spPr/>
      <dgm:t>
        <a:bodyPr/>
        <a:lstStyle/>
        <a:p>
          <a:r>
            <a:rPr lang="en-US"/>
            <a:t>Provide</a:t>
          </a:r>
        </a:p>
      </dgm:t>
    </dgm:pt>
    <dgm:pt modelId="{9D744164-C862-4158-93E5-CD46BD9E2DD2}" type="parTrans" cxnId="{84B15EFD-1965-41EE-BAB7-D00102E17FE6}">
      <dgm:prSet/>
      <dgm:spPr/>
      <dgm:t>
        <a:bodyPr/>
        <a:lstStyle/>
        <a:p>
          <a:endParaRPr lang="en-US"/>
        </a:p>
      </dgm:t>
    </dgm:pt>
    <dgm:pt modelId="{542A3E6F-A6D5-4CA4-860E-0223E7AFCA29}" type="sibTrans" cxnId="{84B15EFD-1965-41EE-BAB7-D00102E17FE6}">
      <dgm:prSet/>
      <dgm:spPr/>
      <dgm:t>
        <a:bodyPr/>
        <a:lstStyle/>
        <a:p>
          <a:endParaRPr lang="en-US"/>
        </a:p>
      </dgm:t>
    </dgm:pt>
    <dgm:pt modelId="{71E2C87F-3CBE-4A77-A44D-53D2F3787013}">
      <dgm:prSet/>
      <dgm:spPr/>
      <dgm:t>
        <a:bodyPr/>
        <a:lstStyle/>
        <a:p>
          <a:r>
            <a:rPr lang="en-US"/>
            <a:t>Provide a focus for development</a:t>
          </a:r>
        </a:p>
      </dgm:t>
    </dgm:pt>
    <dgm:pt modelId="{1C197880-D009-4B01-AD7B-F5B4AABCED11}" type="parTrans" cxnId="{DCA6C53D-7783-4C0D-8C70-8755CC860C7A}">
      <dgm:prSet/>
      <dgm:spPr/>
      <dgm:t>
        <a:bodyPr/>
        <a:lstStyle/>
        <a:p>
          <a:endParaRPr lang="en-US"/>
        </a:p>
      </dgm:t>
    </dgm:pt>
    <dgm:pt modelId="{79B1FF9B-B94E-4683-84B1-2757B5D44570}" type="sibTrans" cxnId="{DCA6C53D-7783-4C0D-8C70-8755CC860C7A}">
      <dgm:prSet/>
      <dgm:spPr/>
      <dgm:t>
        <a:bodyPr/>
        <a:lstStyle/>
        <a:p>
          <a:endParaRPr lang="en-US"/>
        </a:p>
      </dgm:t>
    </dgm:pt>
    <dgm:pt modelId="{7B544FA7-6F8A-4362-9D5D-5B45E5E9B4F2}">
      <dgm:prSet/>
      <dgm:spPr/>
      <dgm:t>
        <a:bodyPr/>
        <a:lstStyle/>
        <a:p>
          <a:r>
            <a:rPr lang="en-US"/>
            <a:t>Work</a:t>
          </a:r>
        </a:p>
      </dgm:t>
    </dgm:pt>
    <dgm:pt modelId="{725BEBA3-97E5-4CE6-8461-D411343BCC7B}" type="parTrans" cxnId="{C13E3F49-3701-4FB9-B55F-337A46F481FA}">
      <dgm:prSet/>
      <dgm:spPr/>
      <dgm:t>
        <a:bodyPr/>
        <a:lstStyle/>
        <a:p>
          <a:endParaRPr lang="en-US"/>
        </a:p>
      </dgm:t>
    </dgm:pt>
    <dgm:pt modelId="{319E4887-7B26-489A-919E-F8EECC650C9B}" type="sibTrans" cxnId="{C13E3F49-3701-4FB9-B55F-337A46F481FA}">
      <dgm:prSet/>
      <dgm:spPr/>
      <dgm:t>
        <a:bodyPr/>
        <a:lstStyle/>
        <a:p>
          <a:endParaRPr lang="en-US"/>
        </a:p>
      </dgm:t>
    </dgm:pt>
    <dgm:pt modelId="{6DEA1C4B-8C65-4EB1-8B84-8206446ED767}">
      <dgm:prSet/>
      <dgm:spPr/>
      <dgm:t>
        <a:bodyPr/>
        <a:lstStyle/>
        <a:p>
          <a:r>
            <a:rPr lang="en-US"/>
            <a:t>Work as a measure of business success</a:t>
          </a:r>
        </a:p>
      </dgm:t>
    </dgm:pt>
    <dgm:pt modelId="{3BDEFB0E-1C2C-4AF1-AD55-A36974CEA2AA}" type="parTrans" cxnId="{ACCD0495-D54A-47D0-B273-6292FCE5DDBE}">
      <dgm:prSet/>
      <dgm:spPr/>
      <dgm:t>
        <a:bodyPr/>
        <a:lstStyle/>
        <a:p>
          <a:endParaRPr lang="en-US"/>
        </a:p>
      </dgm:t>
    </dgm:pt>
    <dgm:pt modelId="{0D8DB696-7FCF-444F-8EEF-A0E37F3E4AD9}" type="sibTrans" cxnId="{ACCD0495-D54A-47D0-B273-6292FCE5DDBE}">
      <dgm:prSet/>
      <dgm:spPr/>
      <dgm:t>
        <a:bodyPr/>
        <a:lstStyle/>
        <a:p>
          <a:endParaRPr lang="en-US"/>
        </a:p>
      </dgm:t>
    </dgm:pt>
    <dgm:pt modelId="{113B10D8-8162-4D20-AAD8-BF4259759F58}" type="pres">
      <dgm:prSet presAssocID="{C37171D1-57D0-4DE4-AC6D-115637333599}" presName="Name0" presStyleCnt="0">
        <dgm:presLayoutVars>
          <dgm:dir/>
          <dgm:animLvl val="lvl"/>
          <dgm:resizeHandles val="exact"/>
        </dgm:presLayoutVars>
      </dgm:prSet>
      <dgm:spPr/>
    </dgm:pt>
    <dgm:pt modelId="{F62B9DCC-E531-41A3-AB95-CACC67D0EBE6}" type="pres">
      <dgm:prSet presAssocID="{7B544FA7-6F8A-4362-9D5D-5B45E5E9B4F2}" presName="boxAndChildren" presStyleCnt="0"/>
      <dgm:spPr/>
    </dgm:pt>
    <dgm:pt modelId="{EDADFB6A-141F-4AA7-9EA9-1E2E06DCB84D}" type="pres">
      <dgm:prSet presAssocID="{7B544FA7-6F8A-4362-9D5D-5B45E5E9B4F2}" presName="parentTextBox" presStyleLbl="alignNode1" presStyleIdx="0" presStyleCnt="6"/>
      <dgm:spPr/>
    </dgm:pt>
    <dgm:pt modelId="{5FA12228-8E20-479F-B3ED-81F51B057896}" type="pres">
      <dgm:prSet presAssocID="{7B544FA7-6F8A-4362-9D5D-5B45E5E9B4F2}" presName="descendantBox" presStyleLbl="bgAccFollowNode1" presStyleIdx="0" presStyleCnt="6"/>
      <dgm:spPr/>
    </dgm:pt>
    <dgm:pt modelId="{8EAA16D7-0B85-45FC-A572-A39DEC167CD9}" type="pres">
      <dgm:prSet presAssocID="{542A3E6F-A6D5-4CA4-860E-0223E7AFCA29}" presName="sp" presStyleCnt="0"/>
      <dgm:spPr/>
    </dgm:pt>
    <dgm:pt modelId="{EB569985-EBD3-460B-8ECB-7A9F0149153B}" type="pres">
      <dgm:prSet presAssocID="{48FAA42E-F4EC-4BFF-81CA-99404C1DBA50}" presName="arrowAndChildren" presStyleCnt="0"/>
      <dgm:spPr/>
    </dgm:pt>
    <dgm:pt modelId="{CABEE1DB-98D7-41D9-8A02-A08282523552}" type="pres">
      <dgm:prSet presAssocID="{48FAA42E-F4EC-4BFF-81CA-99404C1DBA50}" presName="parentTextArrow" presStyleLbl="node1" presStyleIdx="0" presStyleCnt="0"/>
      <dgm:spPr/>
    </dgm:pt>
    <dgm:pt modelId="{3CFAC195-6D30-409E-A525-33CA056346A1}" type="pres">
      <dgm:prSet presAssocID="{48FAA42E-F4EC-4BFF-81CA-99404C1DBA50}" presName="arrow" presStyleLbl="alignNode1" presStyleIdx="1" presStyleCnt="6"/>
      <dgm:spPr/>
    </dgm:pt>
    <dgm:pt modelId="{77048BCA-DFC1-4931-A636-9425ECDC6C6A}" type="pres">
      <dgm:prSet presAssocID="{48FAA42E-F4EC-4BFF-81CA-99404C1DBA50}" presName="descendantArrow" presStyleLbl="bgAccFollowNode1" presStyleIdx="1" presStyleCnt="6"/>
      <dgm:spPr/>
    </dgm:pt>
    <dgm:pt modelId="{96246DA3-532E-410B-8887-50C866098B2F}" type="pres">
      <dgm:prSet presAssocID="{5487B22F-0D7E-4D95-A5A5-C231708A3A91}" presName="sp" presStyleCnt="0"/>
      <dgm:spPr/>
    </dgm:pt>
    <dgm:pt modelId="{12EC4BAE-3DCD-4126-B2DC-138EB2BB6831}" type="pres">
      <dgm:prSet presAssocID="{4BC6F4E0-7067-4598-ACED-C3BC1E2C9275}" presName="arrowAndChildren" presStyleCnt="0"/>
      <dgm:spPr/>
    </dgm:pt>
    <dgm:pt modelId="{2C111CC2-3EC1-4379-B0AB-62FDE19C6254}" type="pres">
      <dgm:prSet presAssocID="{4BC6F4E0-7067-4598-ACED-C3BC1E2C9275}" presName="parentTextArrow" presStyleLbl="node1" presStyleIdx="0" presStyleCnt="0"/>
      <dgm:spPr/>
    </dgm:pt>
    <dgm:pt modelId="{32C5AA9E-86AD-4180-B32C-FD869E735FFF}" type="pres">
      <dgm:prSet presAssocID="{4BC6F4E0-7067-4598-ACED-C3BC1E2C9275}" presName="arrow" presStyleLbl="alignNode1" presStyleIdx="2" presStyleCnt="6"/>
      <dgm:spPr/>
    </dgm:pt>
    <dgm:pt modelId="{ACCD29D3-E519-44F9-ACA2-F524C5B30026}" type="pres">
      <dgm:prSet presAssocID="{4BC6F4E0-7067-4598-ACED-C3BC1E2C9275}" presName="descendantArrow" presStyleLbl="bgAccFollowNode1" presStyleIdx="2" presStyleCnt="6"/>
      <dgm:spPr/>
    </dgm:pt>
    <dgm:pt modelId="{6750B407-4B9F-4393-88B7-59A46996B6CA}" type="pres">
      <dgm:prSet presAssocID="{C7B47576-C119-480F-A62F-67CE7A512489}" presName="sp" presStyleCnt="0"/>
      <dgm:spPr/>
    </dgm:pt>
    <dgm:pt modelId="{4C08546E-BA0B-4E52-9A7E-1B901D287F19}" type="pres">
      <dgm:prSet presAssocID="{5DC2CF47-4549-4D28-B93F-A72D7DF380C2}" presName="arrowAndChildren" presStyleCnt="0"/>
      <dgm:spPr/>
    </dgm:pt>
    <dgm:pt modelId="{DBEF49D3-3DF7-4F32-AE0F-5A02EC3CA0E3}" type="pres">
      <dgm:prSet presAssocID="{5DC2CF47-4549-4D28-B93F-A72D7DF380C2}" presName="parentTextArrow" presStyleLbl="node1" presStyleIdx="0" presStyleCnt="0"/>
      <dgm:spPr/>
    </dgm:pt>
    <dgm:pt modelId="{A1D01459-8E0A-47B2-AEAC-ED917C0F4E84}" type="pres">
      <dgm:prSet presAssocID="{5DC2CF47-4549-4D28-B93F-A72D7DF380C2}" presName="arrow" presStyleLbl="alignNode1" presStyleIdx="3" presStyleCnt="6"/>
      <dgm:spPr/>
    </dgm:pt>
    <dgm:pt modelId="{20661D98-3978-41B3-AF63-D7D917EA4ECF}" type="pres">
      <dgm:prSet presAssocID="{5DC2CF47-4549-4D28-B93F-A72D7DF380C2}" presName="descendantArrow" presStyleLbl="bgAccFollowNode1" presStyleIdx="3" presStyleCnt="6"/>
      <dgm:spPr/>
    </dgm:pt>
    <dgm:pt modelId="{295C5AB3-C5AB-40F4-8FF3-DA6863E9208A}" type="pres">
      <dgm:prSet presAssocID="{C1996043-E568-4C72-B328-2683E2E8D4BA}" presName="sp" presStyleCnt="0"/>
      <dgm:spPr/>
    </dgm:pt>
    <dgm:pt modelId="{D737075B-2A14-44D9-9DCB-3DA9D40CD1FF}" type="pres">
      <dgm:prSet presAssocID="{2EFDAE81-7CAB-42E2-8F38-3928FFB059B3}" presName="arrowAndChildren" presStyleCnt="0"/>
      <dgm:spPr/>
    </dgm:pt>
    <dgm:pt modelId="{EB02AA7F-2E16-42FF-85BC-71EB488FC4BC}" type="pres">
      <dgm:prSet presAssocID="{2EFDAE81-7CAB-42E2-8F38-3928FFB059B3}" presName="parentTextArrow" presStyleLbl="node1" presStyleIdx="0" presStyleCnt="0"/>
      <dgm:spPr/>
    </dgm:pt>
    <dgm:pt modelId="{6A5717FC-EE31-449C-B95A-48BAC8C60F32}" type="pres">
      <dgm:prSet presAssocID="{2EFDAE81-7CAB-42E2-8F38-3928FFB059B3}" presName="arrow" presStyleLbl="alignNode1" presStyleIdx="4" presStyleCnt="6"/>
      <dgm:spPr/>
    </dgm:pt>
    <dgm:pt modelId="{8A6AAA41-E446-4445-AEBD-504D6B5B5F00}" type="pres">
      <dgm:prSet presAssocID="{2EFDAE81-7CAB-42E2-8F38-3928FFB059B3}" presName="descendantArrow" presStyleLbl="bgAccFollowNode1" presStyleIdx="4" presStyleCnt="6"/>
      <dgm:spPr/>
    </dgm:pt>
    <dgm:pt modelId="{10E3522B-1B6F-4C27-95D4-0B4AC22B8056}" type="pres">
      <dgm:prSet presAssocID="{83474152-1264-4788-A1BA-81ABB7B5D4CA}" presName="sp" presStyleCnt="0"/>
      <dgm:spPr/>
    </dgm:pt>
    <dgm:pt modelId="{65DB7871-547E-4C58-B5BB-4E16B036A70E}" type="pres">
      <dgm:prSet presAssocID="{F9208271-3525-4CD2-915B-86ED8E105C26}" presName="arrowAndChildren" presStyleCnt="0"/>
      <dgm:spPr/>
    </dgm:pt>
    <dgm:pt modelId="{C325C04D-249B-4F94-9A75-D486394CD323}" type="pres">
      <dgm:prSet presAssocID="{F9208271-3525-4CD2-915B-86ED8E105C26}" presName="parentTextArrow" presStyleLbl="node1" presStyleIdx="0" presStyleCnt="0"/>
      <dgm:spPr/>
    </dgm:pt>
    <dgm:pt modelId="{22594A13-017A-4DAA-94BA-94C2D2D4BA97}" type="pres">
      <dgm:prSet presAssocID="{F9208271-3525-4CD2-915B-86ED8E105C26}" presName="arrow" presStyleLbl="alignNode1" presStyleIdx="5" presStyleCnt="6"/>
      <dgm:spPr/>
    </dgm:pt>
    <dgm:pt modelId="{0EA204FE-EACC-43B1-B7D9-23DF36CF6E92}" type="pres">
      <dgm:prSet presAssocID="{F9208271-3525-4CD2-915B-86ED8E105C26}" presName="descendantArrow" presStyleLbl="bgAccFollowNode1" presStyleIdx="5" presStyleCnt="6"/>
      <dgm:spPr/>
    </dgm:pt>
  </dgm:ptLst>
  <dgm:cxnLst>
    <dgm:cxn modelId="{FB33BC0C-3D29-4C67-ABEB-7524C46E20F3}" type="presOf" srcId="{F9208271-3525-4CD2-915B-86ED8E105C26}" destId="{22594A13-017A-4DAA-94BA-94C2D2D4BA97}" srcOrd="1" destOrd="0" presId="urn:microsoft.com/office/officeart/2016/7/layout/VerticalDownArrowProcess"/>
    <dgm:cxn modelId="{32B34E0F-78CE-451E-8972-3337E3994EAE}" type="presOf" srcId="{48FAA42E-F4EC-4BFF-81CA-99404C1DBA50}" destId="{3CFAC195-6D30-409E-A525-33CA056346A1}" srcOrd="1" destOrd="0" presId="urn:microsoft.com/office/officeart/2016/7/layout/VerticalDownArrowProcess"/>
    <dgm:cxn modelId="{D3F0BA10-E3F4-4FAB-878E-B4F4C4502508}" type="presOf" srcId="{3EC43797-447C-4B35-877E-9081E444E852}" destId="{0EA204FE-EACC-43B1-B7D9-23DF36CF6E92}" srcOrd="0" destOrd="0" presId="urn:microsoft.com/office/officeart/2016/7/layout/VerticalDownArrowProcess"/>
    <dgm:cxn modelId="{843D9113-BBE5-4AFA-B1BD-73AE649F2619}" type="presOf" srcId="{4BC6F4E0-7067-4598-ACED-C3BC1E2C9275}" destId="{2C111CC2-3EC1-4379-B0AB-62FDE19C6254}" srcOrd="0" destOrd="0" presId="urn:microsoft.com/office/officeart/2016/7/layout/VerticalDownArrowProcess"/>
    <dgm:cxn modelId="{FCB16915-F90E-4583-B6B3-8602D56EC2C7}" srcId="{C37171D1-57D0-4DE4-AC6D-115637333599}" destId="{F9208271-3525-4CD2-915B-86ED8E105C26}" srcOrd="0" destOrd="0" parTransId="{1DD6264D-2AD1-4A1F-B83F-4767686BB42D}" sibTransId="{83474152-1264-4788-A1BA-81ABB7B5D4CA}"/>
    <dgm:cxn modelId="{617DB61B-E986-4A75-924E-7D96C525F09F}" srcId="{C37171D1-57D0-4DE4-AC6D-115637333599}" destId="{5DC2CF47-4549-4D28-B93F-A72D7DF380C2}" srcOrd="2" destOrd="0" parTransId="{EC0BD4E8-FBD5-418D-B7B4-79A9A573C516}" sibTransId="{C7B47576-C119-480F-A62F-67CE7A512489}"/>
    <dgm:cxn modelId="{91915C30-3D91-4BF0-947A-971781D3CF24}" type="presOf" srcId="{F9208271-3525-4CD2-915B-86ED8E105C26}" destId="{C325C04D-249B-4F94-9A75-D486394CD323}" srcOrd="0" destOrd="0" presId="urn:microsoft.com/office/officeart/2016/7/layout/VerticalDownArrowProcess"/>
    <dgm:cxn modelId="{AA333A35-506A-4283-AA8B-897E0F5882A8}" type="presOf" srcId="{71E2C87F-3CBE-4A77-A44D-53D2F3787013}" destId="{77048BCA-DFC1-4931-A636-9425ECDC6C6A}" srcOrd="0" destOrd="0" presId="urn:microsoft.com/office/officeart/2016/7/layout/VerticalDownArrowProcess"/>
    <dgm:cxn modelId="{DCA6C53D-7783-4C0D-8C70-8755CC860C7A}" srcId="{48FAA42E-F4EC-4BFF-81CA-99404C1DBA50}" destId="{71E2C87F-3CBE-4A77-A44D-53D2F3787013}" srcOrd="0" destOrd="0" parTransId="{1C197880-D009-4B01-AD7B-F5B4AABCED11}" sibTransId="{79B1FF9B-B94E-4683-84B1-2757B5D44570}"/>
    <dgm:cxn modelId="{DEB81F41-43F0-4352-BC71-590B95F9A663}" type="presOf" srcId="{6DEA1C4B-8C65-4EB1-8B84-8206446ED767}" destId="{5FA12228-8E20-479F-B3ED-81F51B057896}" srcOrd="0" destOrd="0" presId="urn:microsoft.com/office/officeart/2016/7/layout/VerticalDownArrowProcess"/>
    <dgm:cxn modelId="{AC7CCB62-A18F-4749-AC04-07640FDAA935}" srcId="{F9208271-3525-4CD2-915B-86ED8E105C26}" destId="{3EC43797-447C-4B35-877E-9081E444E852}" srcOrd="0" destOrd="0" parTransId="{76A8A64B-832E-499C-B27E-BB650423F1FF}" sibTransId="{16C6DC4A-414E-4CD0-855B-F71186BE7C85}"/>
    <dgm:cxn modelId="{369B9543-D112-47C9-B757-3DD82CBFDB73}" srcId="{5DC2CF47-4549-4D28-B93F-A72D7DF380C2}" destId="{932AB822-6615-47FE-85FE-A0C1EC967590}" srcOrd="0" destOrd="0" parTransId="{C3D87547-F094-4282-A50F-B3500345B739}" sibTransId="{325BB48F-4095-4762-86C0-28D295CAA88B}"/>
    <dgm:cxn modelId="{7313BE65-9CD5-44B0-AD94-D830CED19F10}" type="presOf" srcId="{2EFDAE81-7CAB-42E2-8F38-3928FFB059B3}" destId="{6A5717FC-EE31-449C-B95A-48BAC8C60F32}" srcOrd="1" destOrd="0" presId="urn:microsoft.com/office/officeart/2016/7/layout/VerticalDownArrowProcess"/>
    <dgm:cxn modelId="{C13E3F49-3701-4FB9-B55F-337A46F481FA}" srcId="{C37171D1-57D0-4DE4-AC6D-115637333599}" destId="{7B544FA7-6F8A-4362-9D5D-5B45E5E9B4F2}" srcOrd="5" destOrd="0" parTransId="{725BEBA3-97E5-4CE6-8461-D411343BCC7B}" sibTransId="{319E4887-7B26-489A-919E-F8EECC650C9B}"/>
    <dgm:cxn modelId="{5BFDEA50-6429-4E0B-BC0A-B67FFDCA8E2D}" type="presOf" srcId="{C37171D1-57D0-4DE4-AC6D-115637333599}" destId="{113B10D8-8162-4D20-AAD8-BF4259759F58}" srcOrd="0" destOrd="0" presId="urn:microsoft.com/office/officeart/2016/7/layout/VerticalDownArrowProcess"/>
    <dgm:cxn modelId="{628BB673-FF0F-48FA-9AE0-712E1EED6EDC}" srcId="{C37171D1-57D0-4DE4-AC6D-115637333599}" destId="{2EFDAE81-7CAB-42E2-8F38-3928FFB059B3}" srcOrd="1" destOrd="0" parTransId="{B260727F-4969-4C7A-A6A2-38F5E7364FFC}" sibTransId="{C1996043-E568-4C72-B328-2683E2E8D4BA}"/>
    <dgm:cxn modelId="{D0A37A75-E57D-4750-A742-F6773847B03E}" type="presOf" srcId="{2EFDAE81-7CAB-42E2-8F38-3928FFB059B3}" destId="{EB02AA7F-2E16-42FF-85BC-71EB488FC4BC}" srcOrd="0" destOrd="0" presId="urn:microsoft.com/office/officeart/2016/7/layout/VerticalDownArrowProcess"/>
    <dgm:cxn modelId="{BB4E6992-1F66-4EE3-B78C-203F73305CA9}" srcId="{4BC6F4E0-7067-4598-ACED-C3BC1E2C9275}" destId="{8A7E58E5-2CCC-412D-813F-B38406419682}" srcOrd="0" destOrd="0" parTransId="{958D8A4D-A012-4574-816A-0033A86B7AF8}" sibTransId="{8F80E756-02F6-4D07-860E-33BCF88BB12F}"/>
    <dgm:cxn modelId="{9C613F93-AB02-4897-A121-2BA22C66E062}" srcId="{C37171D1-57D0-4DE4-AC6D-115637333599}" destId="{4BC6F4E0-7067-4598-ACED-C3BC1E2C9275}" srcOrd="3" destOrd="0" parTransId="{830FC46C-8E70-4C45-98B8-180E91D1E17A}" sibTransId="{5487B22F-0D7E-4D95-A5A5-C231708A3A91}"/>
    <dgm:cxn modelId="{ACCD0495-D54A-47D0-B273-6292FCE5DDBE}" srcId="{7B544FA7-6F8A-4362-9D5D-5B45E5E9B4F2}" destId="{6DEA1C4B-8C65-4EB1-8B84-8206446ED767}" srcOrd="0" destOrd="0" parTransId="{3BDEFB0E-1C2C-4AF1-AD55-A36974CEA2AA}" sibTransId="{0D8DB696-7FCF-444F-8EEF-A0E37F3E4AD9}"/>
    <dgm:cxn modelId="{70318F9D-02E0-44CC-AF3F-06FF545D9838}" type="presOf" srcId="{4BA70E03-F42E-49D5-9758-1F863C78CF7C}" destId="{8A6AAA41-E446-4445-AEBD-504D6B5B5F00}" srcOrd="0" destOrd="0" presId="urn:microsoft.com/office/officeart/2016/7/layout/VerticalDownArrowProcess"/>
    <dgm:cxn modelId="{A5C3C5A6-E8AC-4C39-9F01-5199029B16C6}" type="presOf" srcId="{5DC2CF47-4549-4D28-B93F-A72D7DF380C2}" destId="{A1D01459-8E0A-47B2-AEAC-ED917C0F4E84}" srcOrd="1" destOrd="0" presId="urn:microsoft.com/office/officeart/2016/7/layout/VerticalDownArrowProcess"/>
    <dgm:cxn modelId="{98BB51AE-C482-4871-866D-817F22E170C0}" type="presOf" srcId="{4BC6F4E0-7067-4598-ACED-C3BC1E2C9275}" destId="{32C5AA9E-86AD-4180-B32C-FD869E735FFF}" srcOrd="1" destOrd="0" presId="urn:microsoft.com/office/officeart/2016/7/layout/VerticalDownArrowProcess"/>
    <dgm:cxn modelId="{FA4807CF-4201-46BD-8249-AC7FC4B436EF}" srcId="{2EFDAE81-7CAB-42E2-8F38-3928FFB059B3}" destId="{4BA70E03-F42E-49D5-9758-1F863C78CF7C}" srcOrd="0" destOrd="0" parTransId="{D71945E0-5AA1-402E-AC6F-C09ECC14027F}" sibTransId="{5A3708AC-3721-406B-A9F7-E0430D448339}"/>
    <dgm:cxn modelId="{8BBA02D0-1709-4C06-AB16-810170AEE955}" type="presOf" srcId="{8A7E58E5-2CCC-412D-813F-B38406419682}" destId="{ACCD29D3-E519-44F9-ACA2-F524C5B30026}" srcOrd="0" destOrd="0" presId="urn:microsoft.com/office/officeart/2016/7/layout/VerticalDownArrowProcess"/>
    <dgm:cxn modelId="{EE4B88D4-D60E-40A6-8F4D-D3AB85EED657}" type="presOf" srcId="{5DC2CF47-4549-4D28-B93F-A72D7DF380C2}" destId="{DBEF49D3-3DF7-4F32-AE0F-5A02EC3CA0E3}" srcOrd="0" destOrd="0" presId="urn:microsoft.com/office/officeart/2016/7/layout/VerticalDownArrowProcess"/>
    <dgm:cxn modelId="{22E1CEDA-2C34-4402-B8FC-4CD9AFE47ED7}" type="presOf" srcId="{48FAA42E-F4EC-4BFF-81CA-99404C1DBA50}" destId="{CABEE1DB-98D7-41D9-8A02-A08282523552}" srcOrd="0" destOrd="0" presId="urn:microsoft.com/office/officeart/2016/7/layout/VerticalDownArrowProcess"/>
    <dgm:cxn modelId="{464DCCDF-1C69-4E99-B0A2-468CFC188D6A}" type="presOf" srcId="{932AB822-6615-47FE-85FE-A0C1EC967590}" destId="{20661D98-3978-41B3-AF63-D7D917EA4ECF}" srcOrd="0" destOrd="0" presId="urn:microsoft.com/office/officeart/2016/7/layout/VerticalDownArrowProcess"/>
    <dgm:cxn modelId="{499739F6-D62C-44D8-BB46-F1D5D14AACE1}" type="presOf" srcId="{7B544FA7-6F8A-4362-9D5D-5B45E5E9B4F2}" destId="{EDADFB6A-141F-4AA7-9EA9-1E2E06DCB84D}" srcOrd="0" destOrd="0" presId="urn:microsoft.com/office/officeart/2016/7/layout/VerticalDownArrowProcess"/>
    <dgm:cxn modelId="{84B15EFD-1965-41EE-BAB7-D00102E17FE6}" srcId="{C37171D1-57D0-4DE4-AC6D-115637333599}" destId="{48FAA42E-F4EC-4BFF-81CA-99404C1DBA50}" srcOrd="4" destOrd="0" parTransId="{9D744164-C862-4158-93E5-CD46BD9E2DD2}" sibTransId="{542A3E6F-A6D5-4CA4-860E-0223E7AFCA29}"/>
    <dgm:cxn modelId="{B1691484-2A26-4BDF-ADD2-8341EC0C7F52}" type="presParOf" srcId="{113B10D8-8162-4D20-AAD8-BF4259759F58}" destId="{F62B9DCC-E531-41A3-AB95-CACC67D0EBE6}" srcOrd="0" destOrd="0" presId="urn:microsoft.com/office/officeart/2016/7/layout/VerticalDownArrowProcess"/>
    <dgm:cxn modelId="{C7E76A23-8E40-4C7E-B351-5218F263ECFC}" type="presParOf" srcId="{F62B9DCC-E531-41A3-AB95-CACC67D0EBE6}" destId="{EDADFB6A-141F-4AA7-9EA9-1E2E06DCB84D}" srcOrd="0" destOrd="0" presId="urn:microsoft.com/office/officeart/2016/7/layout/VerticalDownArrowProcess"/>
    <dgm:cxn modelId="{90335887-6BE1-4DC9-BB90-29F4A70C5E90}" type="presParOf" srcId="{F62B9DCC-E531-41A3-AB95-CACC67D0EBE6}" destId="{5FA12228-8E20-479F-B3ED-81F51B057896}" srcOrd="1" destOrd="0" presId="urn:microsoft.com/office/officeart/2016/7/layout/VerticalDownArrowProcess"/>
    <dgm:cxn modelId="{AB4AE78A-080C-4CB8-9C25-67E0A9EB2EFB}" type="presParOf" srcId="{113B10D8-8162-4D20-AAD8-BF4259759F58}" destId="{8EAA16D7-0B85-45FC-A572-A39DEC167CD9}" srcOrd="1" destOrd="0" presId="urn:microsoft.com/office/officeart/2016/7/layout/VerticalDownArrowProcess"/>
    <dgm:cxn modelId="{20929F36-5522-466B-86FE-3EC0E9613191}" type="presParOf" srcId="{113B10D8-8162-4D20-AAD8-BF4259759F58}" destId="{EB569985-EBD3-460B-8ECB-7A9F0149153B}" srcOrd="2" destOrd="0" presId="urn:microsoft.com/office/officeart/2016/7/layout/VerticalDownArrowProcess"/>
    <dgm:cxn modelId="{D9BBA7EE-FF7E-44E5-8464-BEDB05DB792F}" type="presParOf" srcId="{EB569985-EBD3-460B-8ECB-7A9F0149153B}" destId="{CABEE1DB-98D7-41D9-8A02-A08282523552}" srcOrd="0" destOrd="0" presId="urn:microsoft.com/office/officeart/2016/7/layout/VerticalDownArrowProcess"/>
    <dgm:cxn modelId="{65AD9633-D501-4B1F-92CD-20023DA0B7E4}" type="presParOf" srcId="{EB569985-EBD3-460B-8ECB-7A9F0149153B}" destId="{3CFAC195-6D30-409E-A525-33CA056346A1}" srcOrd="1" destOrd="0" presId="urn:microsoft.com/office/officeart/2016/7/layout/VerticalDownArrowProcess"/>
    <dgm:cxn modelId="{9344FD26-42EA-472B-8BF2-8D939B80A8AC}" type="presParOf" srcId="{EB569985-EBD3-460B-8ECB-7A9F0149153B}" destId="{77048BCA-DFC1-4931-A636-9425ECDC6C6A}" srcOrd="2" destOrd="0" presId="urn:microsoft.com/office/officeart/2016/7/layout/VerticalDownArrowProcess"/>
    <dgm:cxn modelId="{3FDA4172-98E5-48C8-829D-85B4F3EE88C3}" type="presParOf" srcId="{113B10D8-8162-4D20-AAD8-BF4259759F58}" destId="{96246DA3-532E-410B-8887-50C866098B2F}" srcOrd="3" destOrd="0" presId="urn:microsoft.com/office/officeart/2016/7/layout/VerticalDownArrowProcess"/>
    <dgm:cxn modelId="{7ED4623A-4B9F-472A-964B-176292C2EDA8}" type="presParOf" srcId="{113B10D8-8162-4D20-AAD8-BF4259759F58}" destId="{12EC4BAE-3DCD-4126-B2DC-138EB2BB6831}" srcOrd="4" destOrd="0" presId="urn:microsoft.com/office/officeart/2016/7/layout/VerticalDownArrowProcess"/>
    <dgm:cxn modelId="{77FA712F-27D8-42C5-A30F-F38B2022BAA0}" type="presParOf" srcId="{12EC4BAE-3DCD-4126-B2DC-138EB2BB6831}" destId="{2C111CC2-3EC1-4379-B0AB-62FDE19C6254}" srcOrd="0" destOrd="0" presId="urn:microsoft.com/office/officeart/2016/7/layout/VerticalDownArrowProcess"/>
    <dgm:cxn modelId="{E734C3E6-B30F-4DE0-B0C3-CE62D63EF375}" type="presParOf" srcId="{12EC4BAE-3DCD-4126-B2DC-138EB2BB6831}" destId="{32C5AA9E-86AD-4180-B32C-FD869E735FFF}" srcOrd="1" destOrd="0" presId="urn:microsoft.com/office/officeart/2016/7/layout/VerticalDownArrowProcess"/>
    <dgm:cxn modelId="{C97549F1-43EB-49A2-BDCC-E1BD45ABBF19}" type="presParOf" srcId="{12EC4BAE-3DCD-4126-B2DC-138EB2BB6831}" destId="{ACCD29D3-E519-44F9-ACA2-F524C5B30026}" srcOrd="2" destOrd="0" presId="urn:microsoft.com/office/officeart/2016/7/layout/VerticalDownArrowProcess"/>
    <dgm:cxn modelId="{541D5176-8380-4DF9-B87B-C88D6AFB8D9B}" type="presParOf" srcId="{113B10D8-8162-4D20-AAD8-BF4259759F58}" destId="{6750B407-4B9F-4393-88B7-59A46996B6CA}" srcOrd="5" destOrd="0" presId="urn:microsoft.com/office/officeart/2016/7/layout/VerticalDownArrowProcess"/>
    <dgm:cxn modelId="{002B95B2-8249-4827-BB77-B1A77FDBF848}" type="presParOf" srcId="{113B10D8-8162-4D20-AAD8-BF4259759F58}" destId="{4C08546E-BA0B-4E52-9A7E-1B901D287F19}" srcOrd="6" destOrd="0" presId="urn:microsoft.com/office/officeart/2016/7/layout/VerticalDownArrowProcess"/>
    <dgm:cxn modelId="{F31A6CCE-EBE4-4207-9FD9-9DA5C1438B4D}" type="presParOf" srcId="{4C08546E-BA0B-4E52-9A7E-1B901D287F19}" destId="{DBEF49D3-3DF7-4F32-AE0F-5A02EC3CA0E3}" srcOrd="0" destOrd="0" presId="urn:microsoft.com/office/officeart/2016/7/layout/VerticalDownArrowProcess"/>
    <dgm:cxn modelId="{B8747AF5-68E4-4301-985D-2D4A21FE8BF1}" type="presParOf" srcId="{4C08546E-BA0B-4E52-9A7E-1B901D287F19}" destId="{A1D01459-8E0A-47B2-AEAC-ED917C0F4E84}" srcOrd="1" destOrd="0" presId="urn:microsoft.com/office/officeart/2016/7/layout/VerticalDownArrowProcess"/>
    <dgm:cxn modelId="{9C624DCB-0C3F-4EF4-8C7C-2EC91AAE1D83}" type="presParOf" srcId="{4C08546E-BA0B-4E52-9A7E-1B901D287F19}" destId="{20661D98-3978-41B3-AF63-D7D917EA4ECF}" srcOrd="2" destOrd="0" presId="urn:microsoft.com/office/officeart/2016/7/layout/VerticalDownArrowProcess"/>
    <dgm:cxn modelId="{6669FBE4-A760-4BC2-B60F-8669B8D5657D}" type="presParOf" srcId="{113B10D8-8162-4D20-AAD8-BF4259759F58}" destId="{295C5AB3-C5AB-40F4-8FF3-DA6863E9208A}" srcOrd="7" destOrd="0" presId="urn:microsoft.com/office/officeart/2016/7/layout/VerticalDownArrowProcess"/>
    <dgm:cxn modelId="{C6EED886-D261-40A8-AFF6-7EDB63688D72}" type="presParOf" srcId="{113B10D8-8162-4D20-AAD8-BF4259759F58}" destId="{D737075B-2A14-44D9-9DCB-3DA9D40CD1FF}" srcOrd="8" destOrd="0" presId="urn:microsoft.com/office/officeart/2016/7/layout/VerticalDownArrowProcess"/>
    <dgm:cxn modelId="{9AD76E69-C98C-4178-9C16-BFA45C48AD1E}" type="presParOf" srcId="{D737075B-2A14-44D9-9DCB-3DA9D40CD1FF}" destId="{EB02AA7F-2E16-42FF-85BC-71EB488FC4BC}" srcOrd="0" destOrd="0" presId="urn:microsoft.com/office/officeart/2016/7/layout/VerticalDownArrowProcess"/>
    <dgm:cxn modelId="{21DEA6D3-32DB-48FF-94AD-70CBE82D05D9}" type="presParOf" srcId="{D737075B-2A14-44D9-9DCB-3DA9D40CD1FF}" destId="{6A5717FC-EE31-449C-B95A-48BAC8C60F32}" srcOrd="1" destOrd="0" presId="urn:microsoft.com/office/officeart/2016/7/layout/VerticalDownArrowProcess"/>
    <dgm:cxn modelId="{22FCAF42-DA5B-4C2D-A5EE-B00FE7CDFDBC}" type="presParOf" srcId="{D737075B-2A14-44D9-9DCB-3DA9D40CD1FF}" destId="{8A6AAA41-E446-4445-AEBD-504D6B5B5F00}" srcOrd="2" destOrd="0" presId="urn:microsoft.com/office/officeart/2016/7/layout/VerticalDownArrowProcess"/>
    <dgm:cxn modelId="{2D730B84-319A-4ADA-8F83-1DE61570CC03}" type="presParOf" srcId="{113B10D8-8162-4D20-AAD8-BF4259759F58}" destId="{10E3522B-1B6F-4C27-95D4-0B4AC22B8056}" srcOrd="9" destOrd="0" presId="urn:microsoft.com/office/officeart/2016/7/layout/VerticalDownArrowProcess"/>
    <dgm:cxn modelId="{05E94F0F-4E0E-4547-AAAB-300559AD9216}" type="presParOf" srcId="{113B10D8-8162-4D20-AAD8-BF4259759F58}" destId="{65DB7871-547E-4C58-B5BB-4E16B036A70E}" srcOrd="10" destOrd="0" presId="urn:microsoft.com/office/officeart/2016/7/layout/VerticalDownArrowProcess"/>
    <dgm:cxn modelId="{325C9F84-C1CB-4ACE-80B4-113E713A8B9A}" type="presParOf" srcId="{65DB7871-547E-4C58-B5BB-4E16B036A70E}" destId="{C325C04D-249B-4F94-9A75-D486394CD323}" srcOrd="0" destOrd="0" presId="urn:microsoft.com/office/officeart/2016/7/layout/VerticalDownArrowProcess"/>
    <dgm:cxn modelId="{C0ECE7CF-C8F6-484F-93DE-D2979976D811}" type="presParOf" srcId="{65DB7871-547E-4C58-B5BB-4E16B036A70E}" destId="{22594A13-017A-4DAA-94BA-94C2D2D4BA97}" srcOrd="1" destOrd="0" presId="urn:microsoft.com/office/officeart/2016/7/layout/VerticalDownArrowProcess"/>
    <dgm:cxn modelId="{26B5D3F7-FE8D-4108-A742-E90D9B833D25}" type="presParOf" srcId="{65DB7871-547E-4C58-B5BB-4E16B036A70E}" destId="{0EA204FE-EACC-43B1-B7D9-23DF36CF6E92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70142D-7CD6-4568-8F1C-CA5CFA92235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2E9DC2D-8978-4F2D-A05D-A24AFF483F24}">
      <dgm:prSet/>
      <dgm:spPr/>
      <dgm:t>
        <a:bodyPr/>
        <a:lstStyle/>
        <a:p>
          <a:r>
            <a:rPr lang="en-US"/>
            <a:t>The business idea, aims, and objectives</a:t>
          </a:r>
        </a:p>
      </dgm:t>
    </dgm:pt>
    <dgm:pt modelId="{23CA11C2-FC54-4345-9C7C-4D27C3F73E9C}" type="parTrans" cxnId="{C32D4FA9-2D5B-48D4-A2AD-F2FFF8A97B2E}">
      <dgm:prSet/>
      <dgm:spPr/>
      <dgm:t>
        <a:bodyPr/>
        <a:lstStyle/>
        <a:p>
          <a:endParaRPr lang="en-US"/>
        </a:p>
      </dgm:t>
    </dgm:pt>
    <dgm:pt modelId="{414D5A96-C87A-411A-B60C-09B022680779}" type="sibTrans" cxnId="{C32D4FA9-2D5B-48D4-A2AD-F2FFF8A97B2E}">
      <dgm:prSet/>
      <dgm:spPr/>
      <dgm:t>
        <a:bodyPr/>
        <a:lstStyle/>
        <a:p>
          <a:endParaRPr lang="en-US"/>
        </a:p>
      </dgm:t>
    </dgm:pt>
    <dgm:pt modelId="{6C02CE92-BC7B-4AB0-980D-50818C09DD24}">
      <dgm:prSet/>
      <dgm:spPr/>
      <dgm:t>
        <a:bodyPr/>
        <a:lstStyle/>
        <a:p>
          <a:r>
            <a:rPr lang="en-US"/>
            <a:t>Business organization</a:t>
          </a:r>
        </a:p>
      </dgm:t>
    </dgm:pt>
    <dgm:pt modelId="{B21DAD07-7642-47F8-99A0-556B08694B8E}" type="parTrans" cxnId="{B3A1C61E-622A-4F25-B5A1-1F073B25FB85}">
      <dgm:prSet/>
      <dgm:spPr/>
      <dgm:t>
        <a:bodyPr/>
        <a:lstStyle/>
        <a:p>
          <a:endParaRPr lang="en-US"/>
        </a:p>
      </dgm:t>
    </dgm:pt>
    <dgm:pt modelId="{2C9B2F3E-D186-4878-AE44-1FF6CEA6D635}" type="sibTrans" cxnId="{B3A1C61E-622A-4F25-B5A1-1F073B25FB85}">
      <dgm:prSet/>
      <dgm:spPr/>
      <dgm:t>
        <a:bodyPr/>
        <a:lstStyle/>
        <a:p>
          <a:endParaRPr lang="en-US"/>
        </a:p>
      </dgm:t>
    </dgm:pt>
    <dgm:pt modelId="{A5B3A688-9979-4990-92DC-F1873AD7BA6C}">
      <dgm:prSet/>
      <dgm:spPr/>
      <dgm:t>
        <a:bodyPr/>
        <a:lstStyle/>
        <a:p>
          <a:r>
            <a:rPr lang="en-US"/>
            <a:t>HR</a:t>
          </a:r>
        </a:p>
      </dgm:t>
    </dgm:pt>
    <dgm:pt modelId="{D139CA1D-1B09-4201-9639-27C6DC8B31D1}" type="parTrans" cxnId="{69B5C435-372B-4D43-82B8-6834D1A841CD}">
      <dgm:prSet/>
      <dgm:spPr/>
      <dgm:t>
        <a:bodyPr/>
        <a:lstStyle/>
        <a:p>
          <a:endParaRPr lang="en-US"/>
        </a:p>
      </dgm:t>
    </dgm:pt>
    <dgm:pt modelId="{FBD887C6-EE49-4EAD-802D-5FE8A22B0874}" type="sibTrans" cxnId="{69B5C435-372B-4D43-82B8-6834D1A841CD}">
      <dgm:prSet/>
      <dgm:spPr/>
      <dgm:t>
        <a:bodyPr/>
        <a:lstStyle/>
        <a:p>
          <a:endParaRPr lang="en-US"/>
        </a:p>
      </dgm:t>
    </dgm:pt>
    <dgm:pt modelId="{D126467D-2538-40F8-A84A-11DD06444ED2}">
      <dgm:prSet/>
      <dgm:spPr/>
      <dgm:t>
        <a:bodyPr/>
        <a:lstStyle/>
        <a:p>
          <a:r>
            <a:rPr lang="en-US"/>
            <a:t>Finance</a:t>
          </a:r>
        </a:p>
      </dgm:t>
    </dgm:pt>
    <dgm:pt modelId="{908B5C78-9469-4F5D-94B4-6A5322C0258C}" type="parTrans" cxnId="{C138985B-7A44-4346-B481-E335942F72F0}">
      <dgm:prSet/>
      <dgm:spPr/>
      <dgm:t>
        <a:bodyPr/>
        <a:lstStyle/>
        <a:p>
          <a:endParaRPr lang="en-US"/>
        </a:p>
      </dgm:t>
    </dgm:pt>
    <dgm:pt modelId="{6EB2F2A4-1B74-437B-A0C0-2309656BA89C}" type="sibTrans" cxnId="{C138985B-7A44-4346-B481-E335942F72F0}">
      <dgm:prSet/>
      <dgm:spPr/>
      <dgm:t>
        <a:bodyPr/>
        <a:lstStyle/>
        <a:p>
          <a:endParaRPr lang="en-US"/>
        </a:p>
      </dgm:t>
    </dgm:pt>
    <dgm:pt modelId="{DE65053D-26E4-4411-8171-EFBF7B7E414D}">
      <dgm:prSet/>
      <dgm:spPr/>
      <dgm:t>
        <a:bodyPr/>
        <a:lstStyle/>
        <a:p>
          <a:r>
            <a:rPr lang="en-US"/>
            <a:t>Marketing</a:t>
          </a:r>
        </a:p>
      </dgm:t>
    </dgm:pt>
    <dgm:pt modelId="{FB4D4708-E5EF-43C0-85EA-253B31FC29F7}" type="parTrans" cxnId="{244815A9-5AAA-4904-BE16-BAD921513AEB}">
      <dgm:prSet/>
      <dgm:spPr/>
      <dgm:t>
        <a:bodyPr/>
        <a:lstStyle/>
        <a:p>
          <a:endParaRPr lang="en-US"/>
        </a:p>
      </dgm:t>
    </dgm:pt>
    <dgm:pt modelId="{3BE3C9B5-04CE-45D3-BF58-117F796EE7C9}" type="sibTrans" cxnId="{244815A9-5AAA-4904-BE16-BAD921513AEB}">
      <dgm:prSet/>
      <dgm:spPr/>
      <dgm:t>
        <a:bodyPr/>
        <a:lstStyle/>
        <a:p>
          <a:endParaRPr lang="en-US"/>
        </a:p>
      </dgm:t>
    </dgm:pt>
    <dgm:pt modelId="{F4359830-1392-4A28-8CBF-10CF8E6F824E}">
      <dgm:prSet/>
      <dgm:spPr/>
      <dgm:t>
        <a:bodyPr/>
        <a:lstStyle/>
        <a:p>
          <a:r>
            <a:rPr lang="en-US"/>
            <a:t>Operations</a:t>
          </a:r>
        </a:p>
      </dgm:t>
    </dgm:pt>
    <dgm:pt modelId="{1E36A9CA-E9FD-4E4C-80E2-526AADE8ACCE}" type="parTrans" cxnId="{E6F7C51F-91F0-4E09-9A9C-ED05BD280D0A}">
      <dgm:prSet/>
      <dgm:spPr/>
      <dgm:t>
        <a:bodyPr/>
        <a:lstStyle/>
        <a:p>
          <a:endParaRPr lang="en-US"/>
        </a:p>
      </dgm:t>
    </dgm:pt>
    <dgm:pt modelId="{075C7D29-A0D1-445D-9D7D-364936AFDAC5}" type="sibTrans" cxnId="{E6F7C51F-91F0-4E09-9A9C-ED05BD280D0A}">
      <dgm:prSet/>
      <dgm:spPr/>
      <dgm:t>
        <a:bodyPr/>
        <a:lstStyle/>
        <a:p>
          <a:endParaRPr lang="en-US"/>
        </a:p>
      </dgm:t>
    </dgm:pt>
    <dgm:pt modelId="{A5F773AA-9343-4D35-9154-F1B16CA7E977}" type="pres">
      <dgm:prSet presAssocID="{BB70142D-7CD6-4568-8F1C-CA5CFA922357}" presName="diagram" presStyleCnt="0">
        <dgm:presLayoutVars>
          <dgm:dir/>
          <dgm:resizeHandles val="exact"/>
        </dgm:presLayoutVars>
      </dgm:prSet>
      <dgm:spPr/>
    </dgm:pt>
    <dgm:pt modelId="{AE23330F-DE3A-4702-BE22-CF772EE57949}" type="pres">
      <dgm:prSet presAssocID="{02E9DC2D-8978-4F2D-A05D-A24AFF483F24}" presName="node" presStyleLbl="node1" presStyleIdx="0" presStyleCnt="6">
        <dgm:presLayoutVars>
          <dgm:bulletEnabled val="1"/>
        </dgm:presLayoutVars>
      </dgm:prSet>
      <dgm:spPr/>
    </dgm:pt>
    <dgm:pt modelId="{D39CE945-7E48-4CEA-91E6-B26983778365}" type="pres">
      <dgm:prSet presAssocID="{414D5A96-C87A-411A-B60C-09B022680779}" presName="sibTrans" presStyleCnt="0"/>
      <dgm:spPr/>
    </dgm:pt>
    <dgm:pt modelId="{B189B72E-14AE-4BC0-90D8-01AEE0325C91}" type="pres">
      <dgm:prSet presAssocID="{6C02CE92-BC7B-4AB0-980D-50818C09DD24}" presName="node" presStyleLbl="node1" presStyleIdx="1" presStyleCnt="6">
        <dgm:presLayoutVars>
          <dgm:bulletEnabled val="1"/>
        </dgm:presLayoutVars>
      </dgm:prSet>
      <dgm:spPr/>
    </dgm:pt>
    <dgm:pt modelId="{17AD03F2-7E67-4AA2-AF23-0C72D95DFF7A}" type="pres">
      <dgm:prSet presAssocID="{2C9B2F3E-D186-4878-AE44-1FF6CEA6D635}" presName="sibTrans" presStyleCnt="0"/>
      <dgm:spPr/>
    </dgm:pt>
    <dgm:pt modelId="{184CE777-2EA7-4DBB-ACFB-C8EC902352F2}" type="pres">
      <dgm:prSet presAssocID="{A5B3A688-9979-4990-92DC-F1873AD7BA6C}" presName="node" presStyleLbl="node1" presStyleIdx="2" presStyleCnt="6">
        <dgm:presLayoutVars>
          <dgm:bulletEnabled val="1"/>
        </dgm:presLayoutVars>
      </dgm:prSet>
      <dgm:spPr/>
    </dgm:pt>
    <dgm:pt modelId="{9B3FA2A5-2F62-4EF9-A107-E5CC54E1A391}" type="pres">
      <dgm:prSet presAssocID="{FBD887C6-EE49-4EAD-802D-5FE8A22B0874}" presName="sibTrans" presStyleCnt="0"/>
      <dgm:spPr/>
    </dgm:pt>
    <dgm:pt modelId="{CB795BEF-50D7-4670-AAD6-32C360DDE805}" type="pres">
      <dgm:prSet presAssocID="{D126467D-2538-40F8-A84A-11DD06444ED2}" presName="node" presStyleLbl="node1" presStyleIdx="3" presStyleCnt="6">
        <dgm:presLayoutVars>
          <dgm:bulletEnabled val="1"/>
        </dgm:presLayoutVars>
      </dgm:prSet>
      <dgm:spPr/>
    </dgm:pt>
    <dgm:pt modelId="{66A53F5B-12F4-41E6-9BDA-E9271C5C9482}" type="pres">
      <dgm:prSet presAssocID="{6EB2F2A4-1B74-437B-A0C0-2309656BA89C}" presName="sibTrans" presStyleCnt="0"/>
      <dgm:spPr/>
    </dgm:pt>
    <dgm:pt modelId="{82AA46CC-EDC1-4094-A658-C0D3354166BB}" type="pres">
      <dgm:prSet presAssocID="{DE65053D-26E4-4411-8171-EFBF7B7E414D}" presName="node" presStyleLbl="node1" presStyleIdx="4" presStyleCnt="6">
        <dgm:presLayoutVars>
          <dgm:bulletEnabled val="1"/>
        </dgm:presLayoutVars>
      </dgm:prSet>
      <dgm:spPr/>
    </dgm:pt>
    <dgm:pt modelId="{6866A69A-6CAB-4C46-9A23-2084D394D066}" type="pres">
      <dgm:prSet presAssocID="{3BE3C9B5-04CE-45D3-BF58-117F796EE7C9}" presName="sibTrans" presStyleCnt="0"/>
      <dgm:spPr/>
    </dgm:pt>
    <dgm:pt modelId="{F975FAA1-6BCC-4F77-8293-BF82C2C57DBF}" type="pres">
      <dgm:prSet presAssocID="{F4359830-1392-4A28-8CBF-10CF8E6F824E}" presName="node" presStyleLbl="node1" presStyleIdx="5" presStyleCnt="6">
        <dgm:presLayoutVars>
          <dgm:bulletEnabled val="1"/>
        </dgm:presLayoutVars>
      </dgm:prSet>
      <dgm:spPr/>
    </dgm:pt>
  </dgm:ptLst>
  <dgm:cxnLst>
    <dgm:cxn modelId="{B3A1C61E-622A-4F25-B5A1-1F073B25FB85}" srcId="{BB70142D-7CD6-4568-8F1C-CA5CFA922357}" destId="{6C02CE92-BC7B-4AB0-980D-50818C09DD24}" srcOrd="1" destOrd="0" parTransId="{B21DAD07-7642-47F8-99A0-556B08694B8E}" sibTransId="{2C9B2F3E-D186-4878-AE44-1FF6CEA6D635}"/>
    <dgm:cxn modelId="{E6F7C51F-91F0-4E09-9A9C-ED05BD280D0A}" srcId="{BB70142D-7CD6-4568-8F1C-CA5CFA922357}" destId="{F4359830-1392-4A28-8CBF-10CF8E6F824E}" srcOrd="5" destOrd="0" parTransId="{1E36A9CA-E9FD-4E4C-80E2-526AADE8ACCE}" sibTransId="{075C7D29-A0D1-445D-9D7D-364936AFDAC5}"/>
    <dgm:cxn modelId="{6ABE6B31-FC10-4DEF-9B03-3A175CB4D55E}" type="presOf" srcId="{D126467D-2538-40F8-A84A-11DD06444ED2}" destId="{CB795BEF-50D7-4670-AAD6-32C360DDE805}" srcOrd="0" destOrd="0" presId="urn:microsoft.com/office/officeart/2005/8/layout/default"/>
    <dgm:cxn modelId="{69B5C435-372B-4D43-82B8-6834D1A841CD}" srcId="{BB70142D-7CD6-4568-8F1C-CA5CFA922357}" destId="{A5B3A688-9979-4990-92DC-F1873AD7BA6C}" srcOrd="2" destOrd="0" parTransId="{D139CA1D-1B09-4201-9639-27C6DC8B31D1}" sibTransId="{FBD887C6-EE49-4EAD-802D-5FE8A22B0874}"/>
    <dgm:cxn modelId="{C138985B-7A44-4346-B481-E335942F72F0}" srcId="{BB70142D-7CD6-4568-8F1C-CA5CFA922357}" destId="{D126467D-2538-40F8-A84A-11DD06444ED2}" srcOrd="3" destOrd="0" parTransId="{908B5C78-9469-4F5D-94B4-6A5322C0258C}" sibTransId="{6EB2F2A4-1B74-437B-A0C0-2309656BA89C}"/>
    <dgm:cxn modelId="{7FEC175E-B926-4612-8303-620F1FCE5D28}" type="presOf" srcId="{A5B3A688-9979-4990-92DC-F1873AD7BA6C}" destId="{184CE777-2EA7-4DBB-ACFB-C8EC902352F2}" srcOrd="0" destOrd="0" presId="urn:microsoft.com/office/officeart/2005/8/layout/default"/>
    <dgm:cxn modelId="{7AB26146-0AD6-4970-B696-5BB9043BA65D}" type="presOf" srcId="{BB70142D-7CD6-4568-8F1C-CA5CFA922357}" destId="{A5F773AA-9343-4D35-9154-F1B16CA7E977}" srcOrd="0" destOrd="0" presId="urn:microsoft.com/office/officeart/2005/8/layout/default"/>
    <dgm:cxn modelId="{662E5F91-ABFD-4617-A68C-45C5803F842D}" type="presOf" srcId="{DE65053D-26E4-4411-8171-EFBF7B7E414D}" destId="{82AA46CC-EDC1-4094-A658-C0D3354166BB}" srcOrd="0" destOrd="0" presId="urn:microsoft.com/office/officeart/2005/8/layout/default"/>
    <dgm:cxn modelId="{4E4C5F9E-1F49-484C-AB96-26B80029CA23}" type="presOf" srcId="{F4359830-1392-4A28-8CBF-10CF8E6F824E}" destId="{F975FAA1-6BCC-4F77-8293-BF82C2C57DBF}" srcOrd="0" destOrd="0" presId="urn:microsoft.com/office/officeart/2005/8/layout/default"/>
    <dgm:cxn modelId="{2B498BA2-8D72-4BF8-97B8-850011E66420}" type="presOf" srcId="{02E9DC2D-8978-4F2D-A05D-A24AFF483F24}" destId="{AE23330F-DE3A-4702-BE22-CF772EE57949}" srcOrd="0" destOrd="0" presId="urn:microsoft.com/office/officeart/2005/8/layout/default"/>
    <dgm:cxn modelId="{244815A9-5AAA-4904-BE16-BAD921513AEB}" srcId="{BB70142D-7CD6-4568-8F1C-CA5CFA922357}" destId="{DE65053D-26E4-4411-8171-EFBF7B7E414D}" srcOrd="4" destOrd="0" parTransId="{FB4D4708-E5EF-43C0-85EA-253B31FC29F7}" sibTransId="{3BE3C9B5-04CE-45D3-BF58-117F796EE7C9}"/>
    <dgm:cxn modelId="{C32D4FA9-2D5B-48D4-A2AD-F2FFF8A97B2E}" srcId="{BB70142D-7CD6-4568-8F1C-CA5CFA922357}" destId="{02E9DC2D-8978-4F2D-A05D-A24AFF483F24}" srcOrd="0" destOrd="0" parTransId="{23CA11C2-FC54-4345-9C7C-4D27C3F73E9C}" sibTransId="{414D5A96-C87A-411A-B60C-09B022680779}"/>
    <dgm:cxn modelId="{6E7416DD-7A8D-4957-B772-AEC68F8E720C}" type="presOf" srcId="{6C02CE92-BC7B-4AB0-980D-50818C09DD24}" destId="{B189B72E-14AE-4BC0-90D8-01AEE0325C91}" srcOrd="0" destOrd="0" presId="urn:microsoft.com/office/officeart/2005/8/layout/default"/>
    <dgm:cxn modelId="{887D7E9D-A4CF-4EA8-9015-1BA5CA6775E3}" type="presParOf" srcId="{A5F773AA-9343-4D35-9154-F1B16CA7E977}" destId="{AE23330F-DE3A-4702-BE22-CF772EE57949}" srcOrd="0" destOrd="0" presId="urn:microsoft.com/office/officeart/2005/8/layout/default"/>
    <dgm:cxn modelId="{FF161865-3FC2-4ACF-9F29-37A1EB02B080}" type="presParOf" srcId="{A5F773AA-9343-4D35-9154-F1B16CA7E977}" destId="{D39CE945-7E48-4CEA-91E6-B26983778365}" srcOrd="1" destOrd="0" presId="urn:microsoft.com/office/officeart/2005/8/layout/default"/>
    <dgm:cxn modelId="{BC33840A-7DA9-421E-ACFB-8B6EB11CBEEE}" type="presParOf" srcId="{A5F773AA-9343-4D35-9154-F1B16CA7E977}" destId="{B189B72E-14AE-4BC0-90D8-01AEE0325C91}" srcOrd="2" destOrd="0" presId="urn:microsoft.com/office/officeart/2005/8/layout/default"/>
    <dgm:cxn modelId="{BE5B74DC-9FBA-4198-B7F5-9E9D0E67E6B8}" type="presParOf" srcId="{A5F773AA-9343-4D35-9154-F1B16CA7E977}" destId="{17AD03F2-7E67-4AA2-AF23-0C72D95DFF7A}" srcOrd="3" destOrd="0" presId="urn:microsoft.com/office/officeart/2005/8/layout/default"/>
    <dgm:cxn modelId="{14269774-3F65-41D2-A6FD-0A77BD52012E}" type="presParOf" srcId="{A5F773AA-9343-4D35-9154-F1B16CA7E977}" destId="{184CE777-2EA7-4DBB-ACFB-C8EC902352F2}" srcOrd="4" destOrd="0" presId="urn:microsoft.com/office/officeart/2005/8/layout/default"/>
    <dgm:cxn modelId="{D95A0E46-D19C-469F-B8F4-1933391B0731}" type="presParOf" srcId="{A5F773AA-9343-4D35-9154-F1B16CA7E977}" destId="{9B3FA2A5-2F62-4EF9-A107-E5CC54E1A391}" srcOrd="5" destOrd="0" presId="urn:microsoft.com/office/officeart/2005/8/layout/default"/>
    <dgm:cxn modelId="{E5458690-F4AC-4980-8389-E083A4D4460A}" type="presParOf" srcId="{A5F773AA-9343-4D35-9154-F1B16CA7E977}" destId="{CB795BEF-50D7-4670-AAD6-32C360DDE805}" srcOrd="6" destOrd="0" presId="urn:microsoft.com/office/officeart/2005/8/layout/default"/>
    <dgm:cxn modelId="{D34132A9-C960-4031-9BA5-2F00F3B22403}" type="presParOf" srcId="{A5F773AA-9343-4D35-9154-F1B16CA7E977}" destId="{66A53F5B-12F4-41E6-9BDA-E9271C5C9482}" srcOrd="7" destOrd="0" presId="urn:microsoft.com/office/officeart/2005/8/layout/default"/>
    <dgm:cxn modelId="{C7D53446-4DAB-484D-98BF-4B9CF281F3E8}" type="presParOf" srcId="{A5F773AA-9343-4D35-9154-F1B16CA7E977}" destId="{82AA46CC-EDC1-4094-A658-C0D3354166BB}" srcOrd="8" destOrd="0" presId="urn:microsoft.com/office/officeart/2005/8/layout/default"/>
    <dgm:cxn modelId="{1676F0EC-C355-434F-A82E-A28C69036273}" type="presParOf" srcId="{A5F773AA-9343-4D35-9154-F1B16CA7E977}" destId="{6866A69A-6CAB-4C46-9A23-2084D394D066}" srcOrd="9" destOrd="0" presId="urn:microsoft.com/office/officeart/2005/8/layout/default"/>
    <dgm:cxn modelId="{F559FD4A-E887-4C45-A244-09D7AB97B845}" type="presParOf" srcId="{A5F773AA-9343-4D35-9154-F1B16CA7E977}" destId="{F975FAA1-6BCC-4F77-8293-BF82C2C57DB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4C7605-0E05-4D37-B82B-05C956DFC39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92EB9E1-C940-4F49-AC0C-C3846FE182B2}">
      <dgm:prSet/>
      <dgm:spPr/>
      <dgm:t>
        <a:bodyPr/>
        <a:lstStyle/>
        <a:p>
          <a:r>
            <a:rPr lang="en-US"/>
            <a:t>How will we create the business idea in the correct context? </a:t>
          </a:r>
          <a:r>
            <a:rPr lang="en-US" i="1"/>
            <a:t>The Idea!</a:t>
          </a:r>
          <a:endParaRPr lang="en-US"/>
        </a:p>
      </dgm:t>
    </dgm:pt>
    <dgm:pt modelId="{BFAA3D1A-7E81-4006-980A-D21AC107F3EB}" type="parTrans" cxnId="{5653B923-EDF6-4308-AE4E-5C36F8A451D9}">
      <dgm:prSet/>
      <dgm:spPr/>
      <dgm:t>
        <a:bodyPr/>
        <a:lstStyle/>
        <a:p>
          <a:endParaRPr lang="en-US"/>
        </a:p>
      </dgm:t>
    </dgm:pt>
    <dgm:pt modelId="{260A9DB8-4CF9-4D8D-99E0-6FD4965F851F}" type="sibTrans" cxnId="{5653B923-EDF6-4308-AE4E-5C36F8A451D9}">
      <dgm:prSet/>
      <dgm:spPr/>
      <dgm:t>
        <a:bodyPr/>
        <a:lstStyle/>
        <a:p>
          <a:endParaRPr lang="en-US"/>
        </a:p>
      </dgm:t>
    </dgm:pt>
    <dgm:pt modelId="{F18C76AF-600D-499E-A5D1-08D8B1165697}">
      <dgm:prSet/>
      <dgm:spPr/>
      <dgm:t>
        <a:bodyPr/>
        <a:lstStyle/>
        <a:p>
          <a:r>
            <a:rPr lang="en-US"/>
            <a:t>How will we </a:t>
          </a:r>
          <a:r>
            <a:rPr lang="en-US" b="1"/>
            <a:t>organize</a:t>
          </a:r>
          <a:r>
            <a:rPr lang="en-US"/>
            <a:t> the business?  </a:t>
          </a:r>
          <a:r>
            <a:rPr lang="en-US" i="1"/>
            <a:t>Organization!!</a:t>
          </a:r>
          <a:endParaRPr lang="en-US"/>
        </a:p>
      </dgm:t>
    </dgm:pt>
    <dgm:pt modelId="{C731908A-446E-452D-81B0-148AFA27B125}" type="parTrans" cxnId="{93E85ED0-1051-4B77-B4B0-72294F61E47D}">
      <dgm:prSet/>
      <dgm:spPr/>
      <dgm:t>
        <a:bodyPr/>
        <a:lstStyle/>
        <a:p>
          <a:endParaRPr lang="en-US"/>
        </a:p>
      </dgm:t>
    </dgm:pt>
    <dgm:pt modelId="{0B0DFC1D-B250-4AC9-9CD2-7A9AA6E7E162}" type="sibTrans" cxnId="{93E85ED0-1051-4B77-B4B0-72294F61E47D}">
      <dgm:prSet/>
      <dgm:spPr/>
      <dgm:t>
        <a:bodyPr/>
        <a:lstStyle/>
        <a:p>
          <a:endParaRPr lang="en-US"/>
        </a:p>
      </dgm:t>
    </dgm:pt>
    <dgm:pt modelId="{9A0A9946-700F-4074-8D98-D1CE15444CA6}">
      <dgm:prSet/>
      <dgm:spPr/>
      <dgm:t>
        <a:bodyPr/>
        <a:lstStyle/>
        <a:p>
          <a:r>
            <a:rPr lang="en-US"/>
            <a:t>How will we </a:t>
          </a:r>
          <a:r>
            <a:rPr lang="en-US" b="1"/>
            <a:t>staff</a:t>
          </a:r>
          <a:r>
            <a:rPr lang="en-US"/>
            <a:t> the business?   </a:t>
          </a:r>
          <a:r>
            <a:rPr lang="en-US" i="1"/>
            <a:t>HR!!</a:t>
          </a:r>
          <a:endParaRPr lang="en-US"/>
        </a:p>
      </dgm:t>
    </dgm:pt>
    <dgm:pt modelId="{C9A7B324-54F3-456C-99C8-0D89E559A221}" type="parTrans" cxnId="{0E23AB8B-6099-460A-9BE6-7F304FC6789C}">
      <dgm:prSet/>
      <dgm:spPr/>
      <dgm:t>
        <a:bodyPr/>
        <a:lstStyle/>
        <a:p>
          <a:endParaRPr lang="en-US"/>
        </a:p>
      </dgm:t>
    </dgm:pt>
    <dgm:pt modelId="{61907046-BDC5-4523-BD9F-1CFAF0733885}" type="sibTrans" cxnId="{0E23AB8B-6099-460A-9BE6-7F304FC6789C}">
      <dgm:prSet/>
      <dgm:spPr/>
      <dgm:t>
        <a:bodyPr/>
        <a:lstStyle/>
        <a:p>
          <a:endParaRPr lang="en-US"/>
        </a:p>
      </dgm:t>
    </dgm:pt>
    <dgm:pt modelId="{5AE20C75-6FF8-4A3D-A344-FC3FB544299C}">
      <dgm:prSet/>
      <dgm:spPr/>
      <dgm:t>
        <a:bodyPr/>
        <a:lstStyle/>
        <a:p>
          <a:r>
            <a:rPr lang="en-US"/>
            <a:t>How will we </a:t>
          </a:r>
          <a:r>
            <a:rPr lang="en-US" b="1"/>
            <a:t>finance</a:t>
          </a:r>
          <a:r>
            <a:rPr lang="en-US"/>
            <a:t> the business?  </a:t>
          </a:r>
          <a:r>
            <a:rPr lang="en-US" i="1"/>
            <a:t>Financing!!</a:t>
          </a:r>
          <a:endParaRPr lang="en-US"/>
        </a:p>
      </dgm:t>
    </dgm:pt>
    <dgm:pt modelId="{A830F676-717A-4D59-B2ED-CB910E53EDF0}" type="parTrans" cxnId="{DB47BC2E-D562-4C7B-A2FF-E13975BF6C8C}">
      <dgm:prSet/>
      <dgm:spPr/>
      <dgm:t>
        <a:bodyPr/>
        <a:lstStyle/>
        <a:p>
          <a:endParaRPr lang="en-US"/>
        </a:p>
      </dgm:t>
    </dgm:pt>
    <dgm:pt modelId="{39280C49-EFF5-470A-932A-722CBC98AA41}" type="sibTrans" cxnId="{DB47BC2E-D562-4C7B-A2FF-E13975BF6C8C}">
      <dgm:prSet/>
      <dgm:spPr/>
      <dgm:t>
        <a:bodyPr/>
        <a:lstStyle/>
        <a:p>
          <a:endParaRPr lang="en-US"/>
        </a:p>
      </dgm:t>
    </dgm:pt>
    <dgm:pt modelId="{1FEF9F5E-8FE8-4722-8CA3-8548058C15EF}">
      <dgm:prSet/>
      <dgm:spPr/>
      <dgm:t>
        <a:bodyPr/>
        <a:lstStyle/>
        <a:p>
          <a:r>
            <a:rPr lang="en-US"/>
            <a:t>How will we </a:t>
          </a:r>
          <a:r>
            <a:rPr lang="en-US" b="1"/>
            <a:t>market</a:t>
          </a:r>
          <a:r>
            <a:rPr lang="en-US"/>
            <a:t> the business?  </a:t>
          </a:r>
          <a:r>
            <a:rPr lang="en-US" i="1"/>
            <a:t>Marketing!!</a:t>
          </a:r>
          <a:endParaRPr lang="en-US"/>
        </a:p>
      </dgm:t>
    </dgm:pt>
    <dgm:pt modelId="{8CB4FFEF-A39E-41CB-9243-302616A307A7}" type="parTrans" cxnId="{3A93451F-2E68-4375-A45B-8694F23D1938}">
      <dgm:prSet/>
      <dgm:spPr/>
      <dgm:t>
        <a:bodyPr/>
        <a:lstStyle/>
        <a:p>
          <a:endParaRPr lang="en-US"/>
        </a:p>
      </dgm:t>
    </dgm:pt>
    <dgm:pt modelId="{972568A6-2BCA-4C22-A5D6-2076E5A27DDC}" type="sibTrans" cxnId="{3A93451F-2E68-4375-A45B-8694F23D1938}">
      <dgm:prSet/>
      <dgm:spPr/>
      <dgm:t>
        <a:bodyPr/>
        <a:lstStyle/>
        <a:p>
          <a:endParaRPr lang="en-US"/>
        </a:p>
      </dgm:t>
    </dgm:pt>
    <dgm:pt modelId="{47D01428-A175-4789-BE52-7A5CD2C1FC9E}">
      <dgm:prSet/>
      <dgm:spPr/>
      <dgm:t>
        <a:bodyPr/>
        <a:lstStyle/>
        <a:p>
          <a:r>
            <a:rPr lang="en-US"/>
            <a:t>How will the product be </a:t>
          </a:r>
          <a:r>
            <a:rPr lang="en-US" b="1"/>
            <a:t>made</a:t>
          </a:r>
          <a:r>
            <a:rPr lang="en-US"/>
            <a:t>?   </a:t>
          </a:r>
          <a:r>
            <a:rPr lang="en-US" i="1"/>
            <a:t>Operations!!</a:t>
          </a:r>
          <a:endParaRPr lang="en-US"/>
        </a:p>
      </dgm:t>
    </dgm:pt>
    <dgm:pt modelId="{D37EE6AA-FA7E-4A01-B595-A156055C0005}" type="parTrans" cxnId="{6D9DE175-4F12-4DD2-B619-A82148CA1C7D}">
      <dgm:prSet/>
      <dgm:spPr/>
      <dgm:t>
        <a:bodyPr/>
        <a:lstStyle/>
        <a:p>
          <a:endParaRPr lang="en-US"/>
        </a:p>
      </dgm:t>
    </dgm:pt>
    <dgm:pt modelId="{8CFE9C33-D5C6-430F-8878-2E38BF02A918}" type="sibTrans" cxnId="{6D9DE175-4F12-4DD2-B619-A82148CA1C7D}">
      <dgm:prSet/>
      <dgm:spPr/>
      <dgm:t>
        <a:bodyPr/>
        <a:lstStyle/>
        <a:p>
          <a:endParaRPr lang="en-US"/>
        </a:p>
      </dgm:t>
    </dgm:pt>
    <dgm:pt modelId="{A47AD4CD-9189-435A-A989-046D7A1E02F7}" type="pres">
      <dgm:prSet presAssocID="{814C7605-0E05-4D37-B82B-05C956DFC39C}" presName="root" presStyleCnt="0">
        <dgm:presLayoutVars>
          <dgm:dir/>
          <dgm:resizeHandles val="exact"/>
        </dgm:presLayoutVars>
      </dgm:prSet>
      <dgm:spPr/>
    </dgm:pt>
    <dgm:pt modelId="{610CBD07-CB25-4DAA-AE81-BD305EAC3D68}" type="pres">
      <dgm:prSet presAssocID="{092EB9E1-C940-4F49-AC0C-C3846FE182B2}" presName="compNode" presStyleCnt="0"/>
      <dgm:spPr/>
    </dgm:pt>
    <dgm:pt modelId="{64024E39-DE36-4C7D-AEFE-030305E3ACC4}" type="pres">
      <dgm:prSet presAssocID="{092EB9E1-C940-4F49-AC0C-C3846FE182B2}" presName="bgRect" presStyleLbl="bgShp" presStyleIdx="0" presStyleCnt="6"/>
      <dgm:spPr/>
    </dgm:pt>
    <dgm:pt modelId="{CB90B5F4-4851-47AE-AE10-C61CF117F873}" type="pres">
      <dgm:prSet presAssocID="{092EB9E1-C940-4F49-AC0C-C3846FE182B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C0F5A4E5-9F48-4A87-AED8-B3AB1CC8C914}" type="pres">
      <dgm:prSet presAssocID="{092EB9E1-C940-4F49-AC0C-C3846FE182B2}" presName="spaceRect" presStyleCnt="0"/>
      <dgm:spPr/>
    </dgm:pt>
    <dgm:pt modelId="{79E9F2D1-5919-4123-98FE-33DDB9E9CDF0}" type="pres">
      <dgm:prSet presAssocID="{092EB9E1-C940-4F49-AC0C-C3846FE182B2}" presName="parTx" presStyleLbl="revTx" presStyleIdx="0" presStyleCnt="6">
        <dgm:presLayoutVars>
          <dgm:chMax val="0"/>
          <dgm:chPref val="0"/>
        </dgm:presLayoutVars>
      </dgm:prSet>
      <dgm:spPr/>
    </dgm:pt>
    <dgm:pt modelId="{8CD22375-7DB3-4C28-B8BD-295A1CE749CE}" type="pres">
      <dgm:prSet presAssocID="{260A9DB8-4CF9-4D8D-99E0-6FD4965F851F}" presName="sibTrans" presStyleCnt="0"/>
      <dgm:spPr/>
    </dgm:pt>
    <dgm:pt modelId="{654AEF28-4AF4-48C3-AE58-2963459A295F}" type="pres">
      <dgm:prSet presAssocID="{F18C76AF-600D-499E-A5D1-08D8B1165697}" presName="compNode" presStyleCnt="0"/>
      <dgm:spPr/>
    </dgm:pt>
    <dgm:pt modelId="{348B9BED-1685-4B17-8630-0690EC72E14E}" type="pres">
      <dgm:prSet presAssocID="{F18C76AF-600D-499E-A5D1-08D8B1165697}" presName="bgRect" presStyleLbl="bgShp" presStyleIdx="1" presStyleCnt="6"/>
      <dgm:spPr/>
    </dgm:pt>
    <dgm:pt modelId="{B6308F79-57AE-4FEC-9A88-B8557CE31C65}" type="pres">
      <dgm:prSet presAssocID="{F18C76AF-600D-499E-A5D1-08D8B116569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D25825E0-32B7-4D63-A2F1-9A7F2BB41B7E}" type="pres">
      <dgm:prSet presAssocID="{F18C76AF-600D-499E-A5D1-08D8B1165697}" presName="spaceRect" presStyleCnt="0"/>
      <dgm:spPr/>
    </dgm:pt>
    <dgm:pt modelId="{790AD2E7-4F07-4036-B786-6273444960EE}" type="pres">
      <dgm:prSet presAssocID="{F18C76AF-600D-499E-A5D1-08D8B1165697}" presName="parTx" presStyleLbl="revTx" presStyleIdx="1" presStyleCnt="6">
        <dgm:presLayoutVars>
          <dgm:chMax val="0"/>
          <dgm:chPref val="0"/>
        </dgm:presLayoutVars>
      </dgm:prSet>
      <dgm:spPr/>
    </dgm:pt>
    <dgm:pt modelId="{9BC751F4-22DC-4492-9A4F-2ED4E431FA31}" type="pres">
      <dgm:prSet presAssocID="{0B0DFC1D-B250-4AC9-9CD2-7A9AA6E7E162}" presName="sibTrans" presStyleCnt="0"/>
      <dgm:spPr/>
    </dgm:pt>
    <dgm:pt modelId="{5560CD1C-67DC-4DDB-A357-67474B0157AB}" type="pres">
      <dgm:prSet presAssocID="{9A0A9946-700F-4074-8D98-D1CE15444CA6}" presName="compNode" presStyleCnt="0"/>
      <dgm:spPr/>
    </dgm:pt>
    <dgm:pt modelId="{A450045D-3A74-4AA8-A92D-14B9CC2EB6D1}" type="pres">
      <dgm:prSet presAssocID="{9A0A9946-700F-4074-8D98-D1CE15444CA6}" presName="bgRect" presStyleLbl="bgShp" presStyleIdx="2" presStyleCnt="6"/>
      <dgm:spPr/>
    </dgm:pt>
    <dgm:pt modelId="{BDD6562E-BA6D-4570-8923-9EDE09BE448A}" type="pres">
      <dgm:prSet presAssocID="{9A0A9946-700F-4074-8D98-D1CE15444CA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D2671B7A-F1A1-464F-ACF8-AC09BF637C3A}" type="pres">
      <dgm:prSet presAssocID="{9A0A9946-700F-4074-8D98-D1CE15444CA6}" presName="spaceRect" presStyleCnt="0"/>
      <dgm:spPr/>
    </dgm:pt>
    <dgm:pt modelId="{3461E31E-5D75-4FA3-8477-3A23F0538092}" type="pres">
      <dgm:prSet presAssocID="{9A0A9946-700F-4074-8D98-D1CE15444CA6}" presName="parTx" presStyleLbl="revTx" presStyleIdx="2" presStyleCnt="6">
        <dgm:presLayoutVars>
          <dgm:chMax val="0"/>
          <dgm:chPref val="0"/>
        </dgm:presLayoutVars>
      </dgm:prSet>
      <dgm:spPr/>
    </dgm:pt>
    <dgm:pt modelId="{83C2A6FC-DC15-4EE3-A497-45D27115EBD6}" type="pres">
      <dgm:prSet presAssocID="{61907046-BDC5-4523-BD9F-1CFAF0733885}" presName="sibTrans" presStyleCnt="0"/>
      <dgm:spPr/>
    </dgm:pt>
    <dgm:pt modelId="{811B5986-B443-485E-A9C8-18A6C4F5B3DE}" type="pres">
      <dgm:prSet presAssocID="{5AE20C75-6FF8-4A3D-A344-FC3FB544299C}" presName="compNode" presStyleCnt="0"/>
      <dgm:spPr/>
    </dgm:pt>
    <dgm:pt modelId="{FA62A8BC-7F6D-4C3D-BC33-E5E4D364EFE8}" type="pres">
      <dgm:prSet presAssocID="{5AE20C75-6FF8-4A3D-A344-FC3FB544299C}" presName="bgRect" presStyleLbl="bgShp" presStyleIdx="3" presStyleCnt="6"/>
      <dgm:spPr/>
    </dgm:pt>
    <dgm:pt modelId="{59EE22A7-7812-4538-A312-AC0D26106F34}" type="pres">
      <dgm:prSet presAssocID="{5AE20C75-6FF8-4A3D-A344-FC3FB544299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258F0641-7D8C-45D8-9EAC-2EC106E8DA2E}" type="pres">
      <dgm:prSet presAssocID="{5AE20C75-6FF8-4A3D-A344-FC3FB544299C}" presName="spaceRect" presStyleCnt="0"/>
      <dgm:spPr/>
    </dgm:pt>
    <dgm:pt modelId="{9B0A6054-0F3B-4985-94E7-A28AC3024E0E}" type="pres">
      <dgm:prSet presAssocID="{5AE20C75-6FF8-4A3D-A344-FC3FB544299C}" presName="parTx" presStyleLbl="revTx" presStyleIdx="3" presStyleCnt="6">
        <dgm:presLayoutVars>
          <dgm:chMax val="0"/>
          <dgm:chPref val="0"/>
        </dgm:presLayoutVars>
      </dgm:prSet>
      <dgm:spPr/>
    </dgm:pt>
    <dgm:pt modelId="{5DD6F99C-8085-4831-8807-7699C2B7127D}" type="pres">
      <dgm:prSet presAssocID="{39280C49-EFF5-470A-932A-722CBC98AA41}" presName="sibTrans" presStyleCnt="0"/>
      <dgm:spPr/>
    </dgm:pt>
    <dgm:pt modelId="{203D1133-D55E-475E-897A-974AA0601BFF}" type="pres">
      <dgm:prSet presAssocID="{1FEF9F5E-8FE8-4722-8CA3-8548058C15EF}" presName="compNode" presStyleCnt="0"/>
      <dgm:spPr/>
    </dgm:pt>
    <dgm:pt modelId="{50A35924-D762-43B0-8981-E7DCCDD6CD21}" type="pres">
      <dgm:prSet presAssocID="{1FEF9F5E-8FE8-4722-8CA3-8548058C15EF}" presName="bgRect" presStyleLbl="bgShp" presStyleIdx="4" presStyleCnt="6"/>
      <dgm:spPr/>
    </dgm:pt>
    <dgm:pt modelId="{C6A1AE91-A0D8-4122-96E5-9DF000637635}" type="pres">
      <dgm:prSet presAssocID="{1FEF9F5E-8FE8-4722-8CA3-8548058C15EF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7438723C-DBE0-4C85-8DF0-BA58E00E5A5B}" type="pres">
      <dgm:prSet presAssocID="{1FEF9F5E-8FE8-4722-8CA3-8548058C15EF}" presName="spaceRect" presStyleCnt="0"/>
      <dgm:spPr/>
    </dgm:pt>
    <dgm:pt modelId="{747965AE-10AB-4331-A8A5-711721D6538E}" type="pres">
      <dgm:prSet presAssocID="{1FEF9F5E-8FE8-4722-8CA3-8548058C15EF}" presName="parTx" presStyleLbl="revTx" presStyleIdx="4" presStyleCnt="6">
        <dgm:presLayoutVars>
          <dgm:chMax val="0"/>
          <dgm:chPref val="0"/>
        </dgm:presLayoutVars>
      </dgm:prSet>
      <dgm:spPr/>
    </dgm:pt>
    <dgm:pt modelId="{DA77DC81-C553-40B3-80E5-1196E7C9E7E7}" type="pres">
      <dgm:prSet presAssocID="{972568A6-2BCA-4C22-A5D6-2076E5A27DDC}" presName="sibTrans" presStyleCnt="0"/>
      <dgm:spPr/>
    </dgm:pt>
    <dgm:pt modelId="{89DABEDC-1350-41FC-AD10-A0357BD0C543}" type="pres">
      <dgm:prSet presAssocID="{47D01428-A175-4789-BE52-7A5CD2C1FC9E}" presName="compNode" presStyleCnt="0"/>
      <dgm:spPr/>
    </dgm:pt>
    <dgm:pt modelId="{D398F772-6CE4-4EF1-B419-9A8F03F1BBEA}" type="pres">
      <dgm:prSet presAssocID="{47D01428-A175-4789-BE52-7A5CD2C1FC9E}" presName="bgRect" presStyleLbl="bgShp" presStyleIdx="5" presStyleCnt="6"/>
      <dgm:spPr/>
    </dgm:pt>
    <dgm:pt modelId="{15D5B31D-6E10-4AFD-96DA-59251EFC504D}" type="pres">
      <dgm:prSet presAssocID="{47D01428-A175-4789-BE52-7A5CD2C1FC9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73F2806E-DDB8-4C6E-9D0B-D58CEC231FB1}" type="pres">
      <dgm:prSet presAssocID="{47D01428-A175-4789-BE52-7A5CD2C1FC9E}" presName="spaceRect" presStyleCnt="0"/>
      <dgm:spPr/>
    </dgm:pt>
    <dgm:pt modelId="{A08878DB-0672-430B-B0C3-26FD02503777}" type="pres">
      <dgm:prSet presAssocID="{47D01428-A175-4789-BE52-7A5CD2C1FC9E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3A93451F-2E68-4375-A45B-8694F23D1938}" srcId="{814C7605-0E05-4D37-B82B-05C956DFC39C}" destId="{1FEF9F5E-8FE8-4722-8CA3-8548058C15EF}" srcOrd="4" destOrd="0" parTransId="{8CB4FFEF-A39E-41CB-9243-302616A307A7}" sibTransId="{972568A6-2BCA-4C22-A5D6-2076E5A27DDC}"/>
    <dgm:cxn modelId="{5653B923-EDF6-4308-AE4E-5C36F8A451D9}" srcId="{814C7605-0E05-4D37-B82B-05C956DFC39C}" destId="{092EB9E1-C940-4F49-AC0C-C3846FE182B2}" srcOrd="0" destOrd="0" parTransId="{BFAA3D1A-7E81-4006-980A-D21AC107F3EB}" sibTransId="{260A9DB8-4CF9-4D8D-99E0-6FD4965F851F}"/>
    <dgm:cxn modelId="{DB47BC2E-D562-4C7B-A2FF-E13975BF6C8C}" srcId="{814C7605-0E05-4D37-B82B-05C956DFC39C}" destId="{5AE20C75-6FF8-4A3D-A344-FC3FB544299C}" srcOrd="3" destOrd="0" parTransId="{A830F676-717A-4D59-B2ED-CB910E53EDF0}" sibTransId="{39280C49-EFF5-470A-932A-722CBC98AA41}"/>
    <dgm:cxn modelId="{29641032-DB9A-4DB6-8A09-7CCC9D08A515}" type="presOf" srcId="{092EB9E1-C940-4F49-AC0C-C3846FE182B2}" destId="{79E9F2D1-5919-4123-98FE-33DDB9E9CDF0}" srcOrd="0" destOrd="0" presId="urn:microsoft.com/office/officeart/2018/2/layout/IconVerticalSolidList"/>
    <dgm:cxn modelId="{6D9DE175-4F12-4DD2-B619-A82148CA1C7D}" srcId="{814C7605-0E05-4D37-B82B-05C956DFC39C}" destId="{47D01428-A175-4789-BE52-7A5CD2C1FC9E}" srcOrd="5" destOrd="0" parTransId="{D37EE6AA-FA7E-4A01-B595-A156055C0005}" sibTransId="{8CFE9C33-D5C6-430F-8878-2E38BF02A918}"/>
    <dgm:cxn modelId="{0E23AB8B-6099-460A-9BE6-7F304FC6789C}" srcId="{814C7605-0E05-4D37-B82B-05C956DFC39C}" destId="{9A0A9946-700F-4074-8D98-D1CE15444CA6}" srcOrd="2" destOrd="0" parTransId="{C9A7B324-54F3-456C-99C8-0D89E559A221}" sibTransId="{61907046-BDC5-4523-BD9F-1CFAF0733885}"/>
    <dgm:cxn modelId="{58352CA3-4304-4293-8CB5-094A2CED7A1C}" type="presOf" srcId="{9A0A9946-700F-4074-8D98-D1CE15444CA6}" destId="{3461E31E-5D75-4FA3-8477-3A23F0538092}" srcOrd="0" destOrd="0" presId="urn:microsoft.com/office/officeart/2018/2/layout/IconVerticalSolidList"/>
    <dgm:cxn modelId="{919618C9-3F5D-4F2D-AB63-5AA912045171}" type="presOf" srcId="{F18C76AF-600D-499E-A5D1-08D8B1165697}" destId="{790AD2E7-4F07-4036-B786-6273444960EE}" srcOrd="0" destOrd="0" presId="urn:microsoft.com/office/officeart/2018/2/layout/IconVerticalSolidList"/>
    <dgm:cxn modelId="{93E85ED0-1051-4B77-B4B0-72294F61E47D}" srcId="{814C7605-0E05-4D37-B82B-05C956DFC39C}" destId="{F18C76AF-600D-499E-A5D1-08D8B1165697}" srcOrd="1" destOrd="0" parTransId="{C731908A-446E-452D-81B0-148AFA27B125}" sibTransId="{0B0DFC1D-B250-4AC9-9CD2-7A9AA6E7E162}"/>
    <dgm:cxn modelId="{D117BCD3-BF4E-4E45-8C73-4E6452319441}" type="presOf" srcId="{5AE20C75-6FF8-4A3D-A344-FC3FB544299C}" destId="{9B0A6054-0F3B-4985-94E7-A28AC3024E0E}" srcOrd="0" destOrd="0" presId="urn:microsoft.com/office/officeart/2018/2/layout/IconVerticalSolidList"/>
    <dgm:cxn modelId="{96E0E8D5-ECCA-4035-8E34-F41DDF00F7BA}" type="presOf" srcId="{814C7605-0E05-4D37-B82B-05C956DFC39C}" destId="{A47AD4CD-9189-435A-A989-046D7A1E02F7}" srcOrd="0" destOrd="0" presId="urn:microsoft.com/office/officeart/2018/2/layout/IconVerticalSolidList"/>
    <dgm:cxn modelId="{89DEADE6-8801-42FA-B171-AB3FFEB42EBB}" type="presOf" srcId="{47D01428-A175-4789-BE52-7A5CD2C1FC9E}" destId="{A08878DB-0672-430B-B0C3-26FD02503777}" srcOrd="0" destOrd="0" presId="urn:microsoft.com/office/officeart/2018/2/layout/IconVerticalSolidList"/>
    <dgm:cxn modelId="{7C4027FE-22A8-43B3-A2F5-245056E6457E}" type="presOf" srcId="{1FEF9F5E-8FE8-4722-8CA3-8548058C15EF}" destId="{747965AE-10AB-4331-A8A5-711721D6538E}" srcOrd="0" destOrd="0" presId="urn:microsoft.com/office/officeart/2018/2/layout/IconVerticalSolidList"/>
    <dgm:cxn modelId="{8FD5B34A-E2CB-455B-9345-8095B74E86E2}" type="presParOf" srcId="{A47AD4CD-9189-435A-A989-046D7A1E02F7}" destId="{610CBD07-CB25-4DAA-AE81-BD305EAC3D68}" srcOrd="0" destOrd="0" presId="urn:microsoft.com/office/officeart/2018/2/layout/IconVerticalSolidList"/>
    <dgm:cxn modelId="{C0D0AE0C-D44C-4CD3-9EEF-830427F8C25D}" type="presParOf" srcId="{610CBD07-CB25-4DAA-AE81-BD305EAC3D68}" destId="{64024E39-DE36-4C7D-AEFE-030305E3ACC4}" srcOrd="0" destOrd="0" presId="urn:microsoft.com/office/officeart/2018/2/layout/IconVerticalSolidList"/>
    <dgm:cxn modelId="{C8CE8356-016B-4339-A471-714BB926A1F5}" type="presParOf" srcId="{610CBD07-CB25-4DAA-AE81-BD305EAC3D68}" destId="{CB90B5F4-4851-47AE-AE10-C61CF117F873}" srcOrd="1" destOrd="0" presId="urn:microsoft.com/office/officeart/2018/2/layout/IconVerticalSolidList"/>
    <dgm:cxn modelId="{4C671FDF-058C-42F1-A6E6-3E2DC4F2914E}" type="presParOf" srcId="{610CBD07-CB25-4DAA-AE81-BD305EAC3D68}" destId="{C0F5A4E5-9F48-4A87-AED8-B3AB1CC8C914}" srcOrd="2" destOrd="0" presId="urn:microsoft.com/office/officeart/2018/2/layout/IconVerticalSolidList"/>
    <dgm:cxn modelId="{465E5E45-BB63-47AB-A9DF-46298FC8BBF0}" type="presParOf" srcId="{610CBD07-CB25-4DAA-AE81-BD305EAC3D68}" destId="{79E9F2D1-5919-4123-98FE-33DDB9E9CDF0}" srcOrd="3" destOrd="0" presId="urn:microsoft.com/office/officeart/2018/2/layout/IconVerticalSolidList"/>
    <dgm:cxn modelId="{E86BDFCD-6CD5-42F4-9A02-C85AC2CAFEE9}" type="presParOf" srcId="{A47AD4CD-9189-435A-A989-046D7A1E02F7}" destId="{8CD22375-7DB3-4C28-B8BD-295A1CE749CE}" srcOrd="1" destOrd="0" presId="urn:microsoft.com/office/officeart/2018/2/layout/IconVerticalSolidList"/>
    <dgm:cxn modelId="{8D1654B5-7B2B-463A-A3F2-BC9070719179}" type="presParOf" srcId="{A47AD4CD-9189-435A-A989-046D7A1E02F7}" destId="{654AEF28-4AF4-48C3-AE58-2963459A295F}" srcOrd="2" destOrd="0" presId="urn:microsoft.com/office/officeart/2018/2/layout/IconVerticalSolidList"/>
    <dgm:cxn modelId="{4DC05689-237B-4224-858A-869A7DB03F3F}" type="presParOf" srcId="{654AEF28-4AF4-48C3-AE58-2963459A295F}" destId="{348B9BED-1685-4B17-8630-0690EC72E14E}" srcOrd="0" destOrd="0" presId="urn:microsoft.com/office/officeart/2018/2/layout/IconVerticalSolidList"/>
    <dgm:cxn modelId="{EE7FACEE-DF1A-459E-A2B4-6BDF5609D52D}" type="presParOf" srcId="{654AEF28-4AF4-48C3-AE58-2963459A295F}" destId="{B6308F79-57AE-4FEC-9A88-B8557CE31C65}" srcOrd="1" destOrd="0" presId="urn:microsoft.com/office/officeart/2018/2/layout/IconVerticalSolidList"/>
    <dgm:cxn modelId="{44638474-CD02-4DD3-87E3-9F9C46D4EBAB}" type="presParOf" srcId="{654AEF28-4AF4-48C3-AE58-2963459A295F}" destId="{D25825E0-32B7-4D63-A2F1-9A7F2BB41B7E}" srcOrd="2" destOrd="0" presId="urn:microsoft.com/office/officeart/2018/2/layout/IconVerticalSolidList"/>
    <dgm:cxn modelId="{621EA865-5459-4C55-96FB-CDAA9E72D633}" type="presParOf" srcId="{654AEF28-4AF4-48C3-AE58-2963459A295F}" destId="{790AD2E7-4F07-4036-B786-6273444960EE}" srcOrd="3" destOrd="0" presId="urn:microsoft.com/office/officeart/2018/2/layout/IconVerticalSolidList"/>
    <dgm:cxn modelId="{DF64B4A4-8DFC-4AAD-80D9-D56C65B176F7}" type="presParOf" srcId="{A47AD4CD-9189-435A-A989-046D7A1E02F7}" destId="{9BC751F4-22DC-4492-9A4F-2ED4E431FA31}" srcOrd="3" destOrd="0" presId="urn:microsoft.com/office/officeart/2018/2/layout/IconVerticalSolidList"/>
    <dgm:cxn modelId="{79357F71-5F83-4474-9317-4753FE5A3D04}" type="presParOf" srcId="{A47AD4CD-9189-435A-A989-046D7A1E02F7}" destId="{5560CD1C-67DC-4DDB-A357-67474B0157AB}" srcOrd="4" destOrd="0" presId="urn:microsoft.com/office/officeart/2018/2/layout/IconVerticalSolidList"/>
    <dgm:cxn modelId="{7C164AE6-B83C-478D-BB23-019FE622E6B1}" type="presParOf" srcId="{5560CD1C-67DC-4DDB-A357-67474B0157AB}" destId="{A450045D-3A74-4AA8-A92D-14B9CC2EB6D1}" srcOrd="0" destOrd="0" presId="urn:microsoft.com/office/officeart/2018/2/layout/IconVerticalSolidList"/>
    <dgm:cxn modelId="{2FCCCE63-2A00-4C35-A59F-D6EB2C593352}" type="presParOf" srcId="{5560CD1C-67DC-4DDB-A357-67474B0157AB}" destId="{BDD6562E-BA6D-4570-8923-9EDE09BE448A}" srcOrd="1" destOrd="0" presId="urn:microsoft.com/office/officeart/2018/2/layout/IconVerticalSolidList"/>
    <dgm:cxn modelId="{BC8465B2-8B80-4410-BF77-CF619C622119}" type="presParOf" srcId="{5560CD1C-67DC-4DDB-A357-67474B0157AB}" destId="{D2671B7A-F1A1-464F-ACF8-AC09BF637C3A}" srcOrd="2" destOrd="0" presId="urn:microsoft.com/office/officeart/2018/2/layout/IconVerticalSolidList"/>
    <dgm:cxn modelId="{85CA5A84-6A3C-4C0B-B74D-58E9B3CF411D}" type="presParOf" srcId="{5560CD1C-67DC-4DDB-A357-67474B0157AB}" destId="{3461E31E-5D75-4FA3-8477-3A23F0538092}" srcOrd="3" destOrd="0" presId="urn:microsoft.com/office/officeart/2018/2/layout/IconVerticalSolidList"/>
    <dgm:cxn modelId="{D078333F-DAF0-4755-9FA2-9033C3C7584B}" type="presParOf" srcId="{A47AD4CD-9189-435A-A989-046D7A1E02F7}" destId="{83C2A6FC-DC15-4EE3-A497-45D27115EBD6}" srcOrd="5" destOrd="0" presId="urn:microsoft.com/office/officeart/2018/2/layout/IconVerticalSolidList"/>
    <dgm:cxn modelId="{F9845D81-064A-4088-A3A4-2740845F1E2A}" type="presParOf" srcId="{A47AD4CD-9189-435A-A989-046D7A1E02F7}" destId="{811B5986-B443-485E-A9C8-18A6C4F5B3DE}" srcOrd="6" destOrd="0" presId="urn:microsoft.com/office/officeart/2018/2/layout/IconVerticalSolidList"/>
    <dgm:cxn modelId="{43D0A4BC-DDB8-4AC3-BBC2-90FA9F9E383B}" type="presParOf" srcId="{811B5986-B443-485E-A9C8-18A6C4F5B3DE}" destId="{FA62A8BC-7F6D-4C3D-BC33-E5E4D364EFE8}" srcOrd="0" destOrd="0" presId="urn:microsoft.com/office/officeart/2018/2/layout/IconVerticalSolidList"/>
    <dgm:cxn modelId="{9475C67C-02A0-480F-9201-C81A8D9E003D}" type="presParOf" srcId="{811B5986-B443-485E-A9C8-18A6C4F5B3DE}" destId="{59EE22A7-7812-4538-A312-AC0D26106F34}" srcOrd="1" destOrd="0" presId="urn:microsoft.com/office/officeart/2018/2/layout/IconVerticalSolidList"/>
    <dgm:cxn modelId="{7BAD36D1-E2C2-44A4-A33E-E0B377193F02}" type="presParOf" srcId="{811B5986-B443-485E-A9C8-18A6C4F5B3DE}" destId="{258F0641-7D8C-45D8-9EAC-2EC106E8DA2E}" srcOrd="2" destOrd="0" presId="urn:microsoft.com/office/officeart/2018/2/layout/IconVerticalSolidList"/>
    <dgm:cxn modelId="{ADAFDC62-98EA-4162-A975-EBCE46278289}" type="presParOf" srcId="{811B5986-B443-485E-A9C8-18A6C4F5B3DE}" destId="{9B0A6054-0F3B-4985-94E7-A28AC3024E0E}" srcOrd="3" destOrd="0" presId="urn:microsoft.com/office/officeart/2018/2/layout/IconVerticalSolidList"/>
    <dgm:cxn modelId="{1E4F9234-C789-4323-A724-93E915E262C8}" type="presParOf" srcId="{A47AD4CD-9189-435A-A989-046D7A1E02F7}" destId="{5DD6F99C-8085-4831-8807-7699C2B7127D}" srcOrd="7" destOrd="0" presId="urn:microsoft.com/office/officeart/2018/2/layout/IconVerticalSolidList"/>
    <dgm:cxn modelId="{FB7EBCF7-38BE-4E2B-9BD6-E792DFCC32E6}" type="presParOf" srcId="{A47AD4CD-9189-435A-A989-046D7A1E02F7}" destId="{203D1133-D55E-475E-897A-974AA0601BFF}" srcOrd="8" destOrd="0" presId="urn:microsoft.com/office/officeart/2018/2/layout/IconVerticalSolidList"/>
    <dgm:cxn modelId="{E20640A1-D7EA-45A4-9B10-E4C531DEFD72}" type="presParOf" srcId="{203D1133-D55E-475E-897A-974AA0601BFF}" destId="{50A35924-D762-43B0-8981-E7DCCDD6CD21}" srcOrd="0" destOrd="0" presId="urn:microsoft.com/office/officeart/2018/2/layout/IconVerticalSolidList"/>
    <dgm:cxn modelId="{9BD3EB84-F365-4A89-A2FB-BCA64C8DC7A5}" type="presParOf" srcId="{203D1133-D55E-475E-897A-974AA0601BFF}" destId="{C6A1AE91-A0D8-4122-96E5-9DF000637635}" srcOrd="1" destOrd="0" presId="urn:microsoft.com/office/officeart/2018/2/layout/IconVerticalSolidList"/>
    <dgm:cxn modelId="{E7D0567A-78D8-4DED-9979-81360F301084}" type="presParOf" srcId="{203D1133-D55E-475E-897A-974AA0601BFF}" destId="{7438723C-DBE0-4C85-8DF0-BA58E00E5A5B}" srcOrd="2" destOrd="0" presId="urn:microsoft.com/office/officeart/2018/2/layout/IconVerticalSolidList"/>
    <dgm:cxn modelId="{F5678FF0-11C4-4F84-BA12-893D88A063D4}" type="presParOf" srcId="{203D1133-D55E-475E-897A-974AA0601BFF}" destId="{747965AE-10AB-4331-A8A5-711721D6538E}" srcOrd="3" destOrd="0" presId="urn:microsoft.com/office/officeart/2018/2/layout/IconVerticalSolidList"/>
    <dgm:cxn modelId="{8199799E-0A38-455A-BE61-F117C005A22A}" type="presParOf" srcId="{A47AD4CD-9189-435A-A989-046D7A1E02F7}" destId="{DA77DC81-C553-40B3-80E5-1196E7C9E7E7}" srcOrd="9" destOrd="0" presId="urn:microsoft.com/office/officeart/2018/2/layout/IconVerticalSolidList"/>
    <dgm:cxn modelId="{0979BC1F-E781-4705-96DC-978EDE2F94B8}" type="presParOf" srcId="{A47AD4CD-9189-435A-A989-046D7A1E02F7}" destId="{89DABEDC-1350-41FC-AD10-A0357BD0C543}" srcOrd="10" destOrd="0" presId="urn:microsoft.com/office/officeart/2018/2/layout/IconVerticalSolidList"/>
    <dgm:cxn modelId="{4DF44F21-1FB9-47EC-8A56-A09CE4EAB680}" type="presParOf" srcId="{89DABEDC-1350-41FC-AD10-A0357BD0C543}" destId="{D398F772-6CE4-4EF1-B419-9A8F03F1BBEA}" srcOrd="0" destOrd="0" presId="urn:microsoft.com/office/officeart/2018/2/layout/IconVerticalSolidList"/>
    <dgm:cxn modelId="{537D14C3-F7C9-42B5-999A-8BAEE80B8940}" type="presParOf" srcId="{89DABEDC-1350-41FC-AD10-A0357BD0C543}" destId="{15D5B31D-6E10-4AFD-96DA-59251EFC504D}" srcOrd="1" destOrd="0" presId="urn:microsoft.com/office/officeart/2018/2/layout/IconVerticalSolidList"/>
    <dgm:cxn modelId="{041A3CBB-0F67-421A-82EA-336B5BC6ED72}" type="presParOf" srcId="{89DABEDC-1350-41FC-AD10-A0357BD0C543}" destId="{73F2806E-DDB8-4C6E-9D0B-D58CEC231FB1}" srcOrd="2" destOrd="0" presId="urn:microsoft.com/office/officeart/2018/2/layout/IconVerticalSolidList"/>
    <dgm:cxn modelId="{5BEB7FB5-D599-47EB-8BD0-1948BF6DBF88}" type="presParOf" srcId="{89DABEDC-1350-41FC-AD10-A0357BD0C543}" destId="{A08878DB-0672-430B-B0C3-26FD0250377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F2734-3846-4237-BFA2-7AE0B2711C9F}">
      <dsp:nvSpPr>
        <dsp:cNvPr id="0" name=""/>
        <dsp:cNvSpPr/>
      </dsp:nvSpPr>
      <dsp:spPr>
        <a:xfrm>
          <a:off x="0" y="745053"/>
          <a:ext cx="10506456" cy="13754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E9E60-6526-4B64-85AB-20EF709729AF}">
      <dsp:nvSpPr>
        <dsp:cNvPr id="0" name=""/>
        <dsp:cNvSpPr/>
      </dsp:nvSpPr>
      <dsp:spPr>
        <a:xfrm>
          <a:off x="416083" y="1054537"/>
          <a:ext cx="756516" cy="7565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618BA-8C89-4DBC-9084-0EEFEF98B5B9}">
      <dsp:nvSpPr>
        <dsp:cNvPr id="0" name=""/>
        <dsp:cNvSpPr/>
      </dsp:nvSpPr>
      <dsp:spPr>
        <a:xfrm>
          <a:off x="1588683" y="745053"/>
          <a:ext cx="8917772" cy="1375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572" tIns="145572" rIns="145572" bIns="1455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Entrepreneur – individual who demonstrates enterprise and initiative in order to make a profit.</a:t>
          </a:r>
        </a:p>
      </dsp:txBody>
      <dsp:txXfrm>
        <a:off x="1588683" y="745053"/>
        <a:ext cx="8917772" cy="1375483"/>
      </dsp:txXfrm>
    </dsp:sp>
    <dsp:sp modelId="{DE668E9A-B756-42F1-A8FB-29F9C2389DB4}">
      <dsp:nvSpPr>
        <dsp:cNvPr id="0" name=""/>
        <dsp:cNvSpPr/>
      </dsp:nvSpPr>
      <dsp:spPr>
        <a:xfrm>
          <a:off x="0" y="2464408"/>
          <a:ext cx="10506456" cy="13754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D238AB-5816-498D-A0A2-7BD23B34A03E}">
      <dsp:nvSpPr>
        <dsp:cNvPr id="0" name=""/>
        <dsp:cNvSpPr/>
      </dsp:nvSpPr>
      <dsp:spPr>
        <a:xfrm>
          <a:off x="416083" y="2773892"/>
          <a:ext cx="756516" cy="7565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F46B07-2251-4FF7-BC6F-1EE0B18AE689}">
      <dsp:nvSpPr>
        <dsp:cNvPr id="0" name=""/>
        <dsp:cNvSpPr/>
      </dsp:nvSpPr>
      <dsp:spPr>
        <a:xfrm>
          <a:off x="1588683" y="2464408"/>
          <a:ext cx="8917772" cy="1375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572" tIns="145572" rIns="145572" bIns="1455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Intrapreneur – an individual employed by a large organization who demonstrates entrepreneurial thinking in the development of new products or services.</a:t>
          </a:r>
        </a:p>
      </dsp:txBody>
      <dsp:txXfrm>
        <a:off x="1588683" y="2464408"/>
        <a:ext cx="8917772" cy="1375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64AC6-23CC-4657-8365-9306DD4D3048}">
      <dsp:nvSpPr>
        <dsp:cNvPr id="0" name=""/>
        <dsp:cNvSpPr/>
      </dsp:nvSpPr>
      <dsp:spPr>
        <a:xfrm>
          <a:off x="3078" y="705218"/>
          <a:ext cx="2441930" cy="14651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Rewards</a:t>
          </a:r>
        </a:p>
      </dsp:txBody>
      <dsp:txXfrm>
        <a:off x="3078" y="705218"/>
        <a:ext cx="2441930" cy="1465158"/>
      </dsp:txXfrm>
    </dsp:sp>
    <dsp:sp modelId="{8128E4DE-D863-4172-B6DD-671B5AD5ECFF}">
      <dsp:nvSpPr>
        <dsp:cNvPr id="0" name=""/>
        <dsp:cNvSpPr/>
      </dsp:nvSpPr>
      <dsp:spPr>
        <a:xfrm>
          <a:off x="2689201" y="705218"/>
          <a:ext cx="2441930" cy="1465158"/>
        </a:xfrm>
        <a:prstGeom prst="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Independence</a:t>
          </a:r>
        </a:p>
      </dsp:txBody>
      <dsp:txXfrm>
        <a:off x="2689201" y="705218"/>
        <a:ext cx="2441930" cy="1465158"/>
      </dsp:txXfrm>
    </dsp:sp>
    <dsp:sp modelId="{D95FE01E-343F-40D5-876E-4E2D9CB9002E}">
      <dsp:nvSpPr>
        <dsp:cNvPr id="0" name=""/>
        <dsp:cNvSpPr/>
      </dsp:nvSpPr>
      <dsp:spPr>
        <a:xfrm>
          <a:off x="5375324" y="705218"/>
          <a:ext cx="2441930" cy="1465158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Necessity</a:t>
          </a:r>
        </a:p>
      </dsp:txBody>
      <dsp:txXfrm>
        <a:off x="5375324" y="705218"/>
        <a:ext cx="2441930" cy="1465158"/>
      </dsp:txXfrm>
    </dsp:sp>
    <dsp:sp modelId="{2D69A357-6A81-49C3-BAE4-9DAB8655FAA5}">
      <dsp:nvSpPr>
        <dsp:cNvPr id="0" name=""/>
        <dsp:cNvSpPr/>
      </dsp:nvSpPr>
      <dsp:spPr>
        <a:xfrm>
          <a:off x="8061447" y="705218"/>
          <a:ext cx="2441930" cy="1465158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Challenge</a:t>
          </a:r>
        </a:p>
      </dsp:txBody>
      <dsp:txXfrm>
        <a:off x="8061447" y="705218"/>
        <a:ext cx="2441930" cy="1465158"/>
      </dsp:txXfrm>
    </dsp:sp>
    <dsp:sp modelId="{AA7318F2-4D94-4DB4-A6C8-46CC3F44307E}">
      <dsp:nvSpPr>
        <dsp:cNvPr id="0" name=""/>
        <dsp:cNvSpPr/>
      </dsp:nvSpPr>
      <dsp:spPr>
        <a:xfrm>
          <a:off x="1346139" y="2414569"/>
          <a:ext cx="2441930" cy="1465158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Interest</a:t>
          </a:r>
        </a:p>
      </dsp:txBody>
      <dsp:txXfrm>
        <a:off x="1346139" y="2414569"/>
        <a:ext cx="2441930" cy="1465158"/>
      </dsp:txXfrm>
    </dsp:sp>
    <dsp:sp modelId="{DE49323A-D4C3-44F6-8960-F51B805868B3}">
      <dsp:nvSpPr>
        <dsp:cNvPr id="0" name=""/>
        <dsp:cNvSpPr/>
      </dsp:nvSpPr>
      <dsp:spPr>
        <a:xfrm>
          <a:off x="4032262" y="2414569"/>
          <a:ext cx="2441930" cy="1465158"/>
        </a:xfrm>
        <a:prstGeom prst="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Finding a Gap</a:t>
          </a:r>
        </a:p>
      </dsp:txBody>
      <dsp:txXfrm>
        <a:off x="4032262" y="2414569"/>
        <a:ext cx="2441930" cy="1465158"/>
      </dsp:txXfrm>
    </dsp:sp>
    <dsp:sp modelId="{FB40A0A2-223F-49FC-ABB2-A69B04AD5FFF}">
      <dsp:nvSpPr>
        <dsp:cNvPr id="0" name=""/>
        <dsp:cNvSpPr/>
      </dsp:nvSpPr>
      <dsp:spPr>
        <a:xfrm>
          <a:off x="6718386" y="2414569"/>
          <a:ext cx="2441930" cy="1465158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Sharing an idea</a:t>
          </a:r>
        </a:p>
      </dsp:txBody>
      <dsp:txXfrm>
        <a:off x="6718386" y="2414569"/>
        <a:ext cx="2441930" cy="1465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DFB6A-141F-4AA7-9EA9-1E2E06DCB84D}">
      <dsp:nvSpPr>
        <dsp:cNvPr id="0" name=""/>
        <dsp:cNvSpPr/>
      </dsp:nvSpPr>
      <dsp:spPr>
        <a:xfrm>
          <a:off x="0" y="5210127"/>
          <a:ext cx="1647172" cy="6838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147" tIns="170688" rIns="117147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Work</a:t>
          </a:r>
        </a:p>
      </dsp:txBody>
      <dsp:txXfrm>
        <a:off x="0" y="5210127"/>
        <a:ext cx="1647172" cy="683826"/>
      </dsp:txXfrm>
    </dsp:sp>
    <dsp:sp modelId="{5FA12228-8E20-479F-B3ED-81F51B057896}">
      <dsp:nvSpPr>
        <dsp:cNvPr id="0" name=""/>
        <dsp:cNvSpPr/>
      </dsp:nvSpPr>
      <dsp:spPr>
        <a:xfrm>
          <a:off x="1647172" y="5210127"/>
          <a:ext cx="4941518" cy="68382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37" tIns="165100" rIns="100237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Work as a measure of business success</a:t>
          </a:r>
        </a:p>
      </dsp:txBody>
      <dsp:txXfrm>
        <a:off x="1647172" y="5210127"/>
        <a:ext cx="4941518" cy="683826"/>
      </dsp:txXfrm>
    </dsp:sp>
    <dsp:sp modelId="{3CFAC195-6D30-409E-A525-33CA056346A1}">
      <dsp:nvSpPr>
        <dsp:cNvPr id="0" name=""/>
        <dsp:cNvSpPr/>
      </dsp:nvSpPr>
      <dsp:spPr>
        <a:xfrm rot="10800000">
          <a:off x="0" y="4168659"/>
          <a:ext cx="1647172" cy="105172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147" tIns="170688" rIns="117147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Provide</a:t>
          </a:r>
        </a:p>
      </dsp:txBody>
      <dsp:txXfrm rot="-10800000">
        <a:off x="0" y="4168659"/>
        <a:ext cx="1647172" cy="683621"/>
      </dsp:txXfrm>
    </dsp:sp>
    <dsp:sp modelId="{77048BCA-DFC1-4931-A636-9425ECDC6C6A}">
      <dsp:nvSpPr>
        <dsp:cNvPr id="0" name=""/>
        <dsp:cNvSpPr/>
      </dsp:nvSpPr>
      <dsp:spPr>
        <a:xfrm>
          <a:off x="1647172" y="4168659"/>
          <a:ext cx="4941518" cy="683621"/>
        </a:xfrm>
        <a:prstGeom prst="rect">
          <a:avLst/>
        </a:prstGeom>
        <a:solidFill>
          <a:schemeClr val="accent5">
            <a:tint val="40000"/>
            <a:alpha val="90000"/>
            <a:hueOff val="-1347952"/>
            <a:satOff val="-4566"/>
            <a:lumOff val="-58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347952"/>
              <a:satOff val="-4566"/>
              <a:lumOff val="-5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37" tIns="165100" rIns="100237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Provide a focus for development</a:t>
          </a:r>
        </a:p>
      </dsp:txBody>
      <dsp:txXfrm>
        <a:off x="1647172" y="4168659"/>
        <a:ext cx="4941518" cy="683621"/>
      </dsp:txXfrm>
    </dsp:sp>
    <dsp:sp modelId="{32C5AA9E-86AD-4180-B32C-FD869E735FFF}">
      <dsp:nvSpPr>
        <dsp:cNvPr id="0" name=""/>
        <dsp:cNvSpPr/>
      </dsp:nvSpPr>
      <dsp:spPr>
        <a:xfrm rot="10800000">
          <a:off x="0" y="3127192"/>
          <a:ext cx="1647172" cy="105172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147" tIns="170688" rIns="117147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Identify</a:t>
          </a:r>
        </a:p>
      </dsp:txBody>
      <dsp:txXfrm rot="-10800000">
        <a:off x="0" y="3127192"/>
        <a:ext cx="1647172" cy="683621"/>
      </dsp:txXfrm>
    </dsp:sp>
    <dsp:sp modelId="{ACCD29D3-E519-44F9-ACA2-F524C5B30026}">
      <dsp:nvSpPr>
        <dsp:cNvPr id="0" name=""/>
        <dsp:cNvSpPr/>
      </dsp:nvSpPr>
      <dsp:spPr>
        <a:xfrm>
          <a:off x="1647172" y="3127192"/>
          <a:ext cx="4941518" cy="683621"/>
        </a:xfrm>
        <a:prstGeom prst="rect">
          <a:avLst/>
        </a:prstGeom>
        <a:solidFill>
          <a:schemeClr val="accent5">
            <a:tint val="40000"/>
            <a:alpha val="90000"/>
            <a:hueOff val="-2695905"/>
            <a:satOff val="-9133"/>
            <a:lumOff val="-117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695905"/>
              <a:satOff val="-9133"/>
              <a:lumOff val="-11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37" tIns="165100" rIns="100237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Identify resource needs</a:t>
          </a:r>
        </a:p>
      </dsp:txBody>
      <dsp:txXfrm>
        <a:off x="1647172" y="3127192"/>
        <a:ext cx="4941518" cy="683621"/>
      </dsp:txXfrm>
    </dsp:sp>
    <dsp:sp modelId="{A1D01459-8E0A-47B2-AEAC-ED917C0F4E84}">
      <dsp:nvSpPr>
        <dsp:cNvPr id="0" name=""/>
        <dsp:cNvSpPr/>
      </dsp:nvSpPr>
      <dsp:spPr>
        <a:xfrm rot="10800000">
          <a:off x="0" y="2085724"/>
          <a:ext cx="1647172" cy="105172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147" tIns="170688" rIns="117147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Support</a:t>
          </a:r>
        </a:p>
      </dsp:txBody>
      <dsp:txXfrm rot="-10800000">
        <a:off x="0" y="2085724"/>
        <a:ext cx="1647172" cy="683621"/>
      </dsp:txXfrm>
    </dsp:sp>
    <dsp:sp modelId="{20661D98-3978-41B3-AF63-D7D917EA4ECF}">
      <dsp:nvSpPr>
        <dsp:cNvPr id="0" name=""/>
        <dsp:cNvSpPr/>
      </dsp:nvSpPr>
      <dsp:spPr>
        <a:xfrm>
          <a:off x="1647172" y="2085724"/>
          <a:ext cx="4941518" cy="683621"/>
        </a:xfrm>
        <a:prstGeom prst="rect">
          <a:avLst/>
        </a:prstGeom>
        <a:solidFill>
          <a:schemeClr val="accent5">
            <a:tint val="40000"/>
            <a:alpha val="90000"/>
            <a:hueOff val="-4043857"/>
            <a:satOff val="-13699"/>
            <a:lumOff val="-175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043857"/>
              <a:satOff val="-13699"/>
              <a:lumOff val="-17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37" tIns="165100" rIns="100237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Support strategic planning</a:t>
          </a:r>
        </a:p>
      </dsp:txBody>
      <dsp:txXfrm>
        <a:off x="1647172" y="2085724"/>
        <a:ext cx="4941518" cy="683621"/>
      </dsp:txXfrm>
    </dsp:sp>
    <dsp:sp modelId="{6A5717FC-EE31-449C-B95A-48BAC8C60F32}">
      <dsp:nvSpPr>
        <dsp:cNvPr id="0" name=""/>
        <dsp:cNvSpPr/>
      </dsp:nvSpPr>
      <dsp:spPr>
        <a:xfrm rot="10800000">
          <a:off x="0" y="1044256"/>
          <a:ext cx="1647172" cy="105172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147" tIns="170688" rIns="117147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Attract</a:t>
          </a:r>
        </a:p>
      </dsp:txBody>
      <dsp:txXfrm rot="-10800000">
        <a:off x="0" y="1044256"/>
        <a:ext cx="1647172" cy="683621"/>
      </dsp:txXfrm>
    </dsp:sp>
    <dsp:sp modelId="{8A6AAA41-E446-4445-AEBD-504D6B5B5F00}">
      <dsp:nvSpPr>
        <dsp:cNvPr id="0" name=""/>
        <dsp:cNvSpPr/>
      </dsp:nvSpPr>
      <dsp:spPr>
        <a:xfrm>
          <a:off x="1647172" y="1044256"/>
          <a:ext cx="4941518" cy="683621"/>
        </a:xfrm>
        <a:prstGeom prst="rect">
          <a:avLst/>
        </a:prstGeom>
        <a:solidFill>
          <a:schemeClr val="accent5">
            <a:tint val="40000"/>
            <a:alpha val="90000"/>
            <a:hueOff val="-5391810"/>
            <a:satOff val="-18266"/>
            <a:lumOff val="-234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391810"/>
              <a:satOff val="-18266"/>
              <a:lumOff val="-23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37" tIns="165100" rIns="100237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Attract new funds from banks, grant providers, or venture capitalists</a:t>
          </a:r>
        </a:p>
      </dsp:txBody>
      <dsp:txXfrm>
        <a:off x="1647172" y="1044256"/>
        <a:ext cx="4941518" cy="683621"/>
      </dsp:txXfrm>
    </dsp:sp>
    <dsp:sp modelId="{22594A13-017A-4DAA-94BA-94C2D2D4BA97}">
      <dsp:nvSpPr>
        <dsp:cNvPr id="0" name=""/>
        <dsp:cNvSpPr/>
      </dsp:nvSpPr>
      <dsp:spPr>
        <a:xfrm rot="10800000">
          <a:off x="0" y="2789"/>
          <a:ext cx="1647172" cy="105172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147" tIns="170688" rIns="117147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Support</a:t>
          </a:r>
        </a:p>
      </dsp:txBody>
      <dsp:txXfrm rot="-10800000">
        <a:off x="0" y="2789"/>
        <a:ext cx="1647172" cy="683621"/>
      </dsp:txXfrm>
    </dsp:sp>
    <dsp:sp modelId="{0EA204FE-EACC-43B1-B7D9-23DF36CF6E92}">
      <dsp:nvSpPr>
        <dsp:cNvPr id="0" name=""/>
        <dsp:cNvSpPr/>
      </dsp:nvSpPr>
      <dsp:spPr>
        <a:xfrm>
          <a:off x="1647172" y="2789"/>
          <a:ext cx="4941518" cy="68362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37" tIns="165100" rIns="100237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Support the launch of a new organization of business idea</a:t>
          </a:r>
        </a:p>
      </dsp:txBody>
      <dsp:txXfrm>
        <a:off x="1647172" y="2789"/>
        <a:ext cx="4941518" cy="6836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3330F-DE3A-4702-BE22-CF772EE57949}">
      <dsp:nvSpPr>
        <dsp:cNvPr id="0" name=""/>
        <dsp:cNvSpPr/>
      </dsp:nvSpPr>
      <dsp:spPr>
        <a:xfrm>
          <a:off x="356483" y="3344"/>
          <a:ext cx="3342037" cy="20052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The business idea, aims, and objectives</a:t>
          </a:r>
        </a:p>
      </dsp:txBody>
      <dsp:txXfrm>
        <a:off x="356483" y="3344"/>
        <a:ext cx="3342037" cy="2005222"/>
      </dsp:txXfrm>
    </dsp:sp>
    <dsp:sp modelId="{B189B72E-14AE-4BC0-90D8-01AEE0325C91}">
      <dsp:nvSpPr>
        <dsp:cNvPr id="0" name=""/>
        <dsp:cNvSpPr/>
      </dsp:nvSpPr>
      <dsp:spPr>
        <a:xfrm>
          <a:off x="4032724" y="3344"/>
          <a:ext cx="3342037" cy="200522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Business organization</a:t>
          </a:r>
        </a:p>
      </dsp:txBody>
      <dsp:txXfrm>
        <a:off x="4032724" y="3344"/>
        <a:ext cx="3342037" cy="2005222"/>
      </dsp:txXfrm>
    </dsp:sp>
    <dsp:sp modelId="{184CE777-2EA7-4DBB-ACFB-C8EC902352F2}">
      <dsp:nvSpPr>
        <dsp:cNvPr id="0" name=""/>
        <dsp:cNvSpPr/>
      </dsp:nvSpPr>
      <dsp:spPr>
        <a:xfrm>
          <a:off x="7708965" y="3344"/>
          <a:ext cx="3342037" cy="2005222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HR</a:t>
          </a:r>
        </a:p>
      </dsp:txBody>
      <dsp:txXfrm>
        <a:off x="7708965" y="3344"/>
        <a:ext cx="3342037" cy="2005222"/>
      </dsp:txXfrm>
    </dsp:sp>
    <dsp:sp modelId="{CB795BEF-50D7-4670-AAD6-32C360DDE805}">
      <dsp:nvSpPr>
        <dsp:cNvPr id="0" name=""/>
        <dsp:cNvSpPr/>
      </dsp:nvSpPr>
      <dsp:spPr>
        <a:xfrm>
          <a:off x="356483" y="2342770"/>
          <a:ext cx="3342037" cy="200522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Finance</a:t>
          </a:r>
        </a:p>
      </dsp:txBody>
      <dsp:txXfrm>
        <a:off x="356483" y="2342770"/>
        <a:ext cx="3342037" cy="2005222"/>
      </dsp:txXfrm>
    </dsp:sp>
    <dsp:sp modelId="{82AA46CC-EDC1-4094-A658-C0D3354166BB}">
      <dsp:nvSpPr>
        <dsp:cNvPr id="0" name=""/>
        <dsp:cNvSpPr/>
      </dsp:nvSpPr>
      <dsp:spPr>
        <a:xfrm>
          <a:off x="4032724" y="2342770"/>
          <a:ext cx="3342037" cy="2005222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Marketing</a:t>
          </a:r>
        </a:p>
      </dsp:txBody>
      <dsp:txXfrm>
        <a:off x="4032724" y="2342770"/>
        <a:ext cx="3342037" cy="2005222"/>
      </dsp:txXfrm>
    </dsp:sp>
    <dsp:sp modelId="{F975FAA1-6BCC-4F77-8293-BF82C2C57DBF}">
      <dsp:nvSpPr>
        <dsp:cNvPr id="0" name=""/>
        <dsp:cNvSpPr/>
      </dsp:nvSpPr>
      <dsp:spPr>
        <a:xfrm>
          <a:off x="7708965" y="2342770"/>
          <a:ext cx="3342037" cy="200522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Operations</a:t>
          </a:r>
        </a:p>
      </dsp:txBody>
      <dsp:txXfrm>
        <a:off x="7708965" y="2342770"/>
        <a:ext cx="3342037" cy="2005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24E39-DE36-4C7D-AEFE-030305E3ACC4}">
      <dsp:nvSpPr>
        <dsp:cNvPr id="0" name=""/>
        <dsp:cNvSpPr/>
      </dsp:nvSpPr>
      <dsp:spPr>
        <a:xfrm>
          <a:off x="0" y="1829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0B5F4-4851-47AE-AE10-C61CF117F873}">
      <dsp:nvSpPr>
        <dsp:cNvPr id="0" name=""/>
        <dsp:cNvSpPr/>
      </dsp:nvSpPr>
      <dsp:spPr>
        <a:xfrm>
          <a:off x="235850" y="177255"/>
          <a:ext cx="428818" cy="4288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9F2D1-5919-4123-98FE-33DDB9E9CDF0}">
      <dsp:nvSpPr>
        <dsp:cNvPr id="0" name=""/>
        <dsp:cNvSpPr/>
      </dsp:nvSpPr>
      <dsp:spPr>
        <a:xfrm>
          <a:off x="900518" y="1829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 will we create the business idea in the correct context? </a:t>
          </a:r>
          <a:r>
            <a:rPr lang="en-US" sz="1900" i="1" kern="1200"/>
            <a:t>The Idea!</a:t>
          </a:r>
          <a:endParaRPr lang="en-US" sz="1900" kern="1200"/>
        </a:p>
      </dsp:txBody>
      <dsp:txXfrm>
        <a:off x="900518" y="1829"/>
        <a:ext cx="5347881" cy="779669"/>
      </dsp:txXfrm>
    </dsp:sp>
    <dsp:sp modelId="{348B9BED-1685-4B17-8630-0690EC72E14E}">
      <dsp:nvSpPr>
        <dsp:cNvPr id="0" name=""/>
        <dsp:cNvSpPr/>
      </dsp:nvSpPr>
      <dsp:spPr>
        <a:xfrm>
          <a:off x="0" y="976416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08F79-57AE-4FEC-9A88-B8557CE31C65}">
      <dsp:nvSpPr>
        <dsp:cNvPr id="0" name=""/>
        <dsp:cNvSpPr/>
      </dsp:nvSpPr>
      <dsp:spPr>
        <a:xfrm>
          <a:off x="235850" y="1151842"/>
          <a:ext cx="428818" cy="4288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AD2E7-4F07-4036-B786-6273444960EE}">
      <dsp:nvSpPr>
        <dsp:cNvPr id="0" name=""/>
        <dsp:cNvSpPr/>
      </dsp:nvSpPr>
      <dsp:spPr>
        <a:xfrm>
          <a:off x="900518" y="976416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 will we </a:t>
          </a:r>
          <a:r>
            <a:rPr lang="en-US" sz="1900" b="1" kern="1200"/>
            <a:t>organize</a:t>
          </a:r>
          <a:r>
            <a:rPr lang="en-US" sz="1900" kern="1200"/>
            <a:t> the business?  </a:t>
          </a:r>
          <a:r>
            <a:rPr lang="en-US" sz="1900" i="1" kern="1200"/>
            <a:t>Organization!!</a:t>
          </a:r>
          <a:endParaRPr lang="en-US" sz="1900" kern="1200"/>
        </a:p>
      </dsp:txBody>
      <dsp:txXfrm>
        <a:off x="900518" y="976416"/>
        <a:ext cx="5347881" cy="779669"/>
      </dsp:txXfrm>
    </dsp:sp>
    <dsp:sp modelId="{A450045D-3A74-4AA8-A92D-14B9CC2EB6D1}">
      <dsp:nvSpPr>
        <dsp:cNvPr id="0" name=""/>
        <dsp:cNvSpPr/>
      </dsp:nvSpPr>
      <dsp:spPr>
        <a:xfrm>
          <a:off x="0" y="1951003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6562E-BA6D-4570-8923-9EDE09BE448A}">
      <dsp:nvSpPr>
        <dsp:cNvPr id="0" name=""/>
        <dsp:cNvSpPr/>
      </dsp:nvSpPr>
      <dsp:spPr>
        <a:xfrm>
          <a:off x="235850" y="2126428"/>
          <a:ext cx="428818" cy="4288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1E31E-5D75-4FA3-8477-3A23F0538092}">
      <dsp:nvSpPr>
        <dsp:cNvPr id="0" name=""/>
        <dsp:cNvSpPr/>
      </dsp:nvSpPr>
      <dsp:spPr>
        <a:xfrm>
          <a:off x="900518" y="1951003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 will we </a:t>
          </a:r>
          <a:r>
            <a:rPr lang="en-US" sz="1900" b="1" kern="1200"/>
            <a:t>staff</a:t>
          </a:r>
          <a:r>
            <a:rPr lang="en-US" sz="1900" kern="1200"/>
            <a:t> the business?   </a:t>
          </a:r>
          <a:r>
            <a:rPr lang="en-US" sz="1900" i="1" kern="1200"/>
            <a:t>HR!!</a:t>
          </a:r>
          <a:endParaRPr lang="en-US" sz="1900" kern="1200"/>
        </a:p>
      </dsp:txBody>
      <dsp:txXfrm>
        <a:off x="900518" y="1951003"/>
        <a:ext cx="5347881" cy="779669"/>
      </dsp:txXfrm>
    </dsp:sp>
    <dsp:sp modelId="{FA62A8BC-7F6D-4C3D-BC33-E5E4D364EFE8}">
      <dsp:nvSpPr>
        <dsp:cNvPr id="0" name=""/>
        <dsp:cNvSpPr/>
      </dsp:nvSpPr>
      <dsp:spPr>
        <a:xfrm>
          <a:off x="0" y="2925590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E22A7-7812-4538-A312-AC0D26106F34}">
      <dsp:nvSpPr>
        <dsp:cNvPr id="0" name=""/>
        <dsp:cNvSpPr/>
      </dsp:nvSpPr>
      <dsp:spPr>
        <a:xfrm>
          <a:off x="235850" y="3101015"/>
          <a:ext cx="428818" cy="42881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A6054-0F3B-4985-94E7-A28AC3024E0E}">
      <dsp:nvSpPr>
        <dsp:cNvPr id="0" name=""/>
        <dsp:cNvSpPr/>
      </dsp:nvSpPr>
      <dsp:spPr>
        <a:xfrm>
          <a:off x="900518" y="2925590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 will we </a:t>
          </a:r>
          <a:r>
            <a:rPr lang="en-US" sz="1900" b="1" kern="1200"/>
            <a:t>finance</a:t>
          </a:r>
          <a:r>
            <a:rPr lang="en-US" sz="1900" kern="1200"/>
            <a:t> the business?  </a:t>
          </a:r>
          <a:r>
            <a:rPr lang="en-US" sz="1900" i="1" kern="1200"/>
            <a:t>Financing!!</a:t>
          </a:r>
          <a:endParaRPr lang="en-US" sz="1900" kern="1200"/>
        </a:p>
      </dsp:txBody>
      <dsp:txXfrm>
        <a:off x="900518" y="2925590"/>
        <a:ext cx="5347881" cy="779669"/>
      </dsp:txXfrm>
    </dsp:sp>
    <dsp:sp modelId="{50A35924-D762-43B0-8981-E7DCCDD6CD21}">
      <dsp:nvSpPr>
        <dsp:cNvPr id="0" name=""/>
        <dsp:cNvSpPr/>
      </dsp:nvSpPr>
      <dsp:spPr>
        <a:xfrm>
          <a:off x="0" y="3900177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A1AE91-A0D8-4122-96E5-9DF000637635}">
      <dsp:nvSpPr>
        <dsp:cNvPr id="0" name=""/>
        <dsp:cNvSpPr/>
      </dsp:nvSpPr>
      <dsp:spPr>
        <a:xfrm>
          <a:off x="235850" y="4075602"/>
          <a:ext cx="428818" cy="42881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7965AE-10AB-4331-A8A5-711721D6538E}">
      <dsp:nvSpPr>
        <dsp:cNvPr id="0" name=""/>
        <dsp:cNvSpPr/>
      </dsp:nvSpPr>
      <dsp:spPr>
        <a:xfrm>
          <a:off x="900518" y="3900177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 will we </a:t>
          </a:r>
          <a:r>
            <a:rPr lang="en-US" sz="1900" b="1" kern="1200"/>
            <a:t>market</a:t>
          </a:r>
          <a:r>
            <a:rPr lang="en-US" sz="1900" kern="1200"/>
            <a:t> the business?  </a:t>
          </a:r>
          <a:r>
            <a:rPr lang="en-US" sz="1900" i="1" kern="1200"/>
            <a:t>Marketing!!</a:t>
          </a:r>
          <a:endParaRPr lang="en-US" sz="1900" kern="1200"/>
        </a:p>
      </dsp:txBody>
      <dsp:txXfrm>
        <a:off x="900518" y="3900177"/>
        <a:ext cx="5347881" cy="779669"/>
      </dsp:txXfrm>
    </dsp:sp>
    <dsp:sp modelId="{D398F772-6CE4-4EF1-B419-9A8F03F1BBEA}">
      <dsp:nvSpPr>
        <dsp:cNvPr id="0" name=""/>
        <dsp:cNvSpPr/>
      </dsp:nvSpPr>
      <dsp:spPr>
        <a:xfrm>
          <a:off x="0" y="4874763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5B31D-6E10-4AFD-96DA-59251EFC504D}">
      <dsp:nvSpPr>
        <dsp:cNvPr id="0" name=""/>
        <dsp:cNvSpPr/>
      </dsp:nvSpPr>
      <dsp:spPr>
        <a:xfrm>
          <a:off x="235850" y="5050189"/>
          <a:ext cx="428818" cy="42881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878DB-0672-430B-B0C3-26FD02503777}">
      <dsp:nvSpPr>
        <dsp:cNvPr id="0" name=""/>
        <dsp:cNvSpPr/>
      </dsp:nvSpPr>
      <dsp:spPr>
        <a:xfrm>
          <a:off x="900518" y="4874763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 will the product be </a:t>
          </a:r>
          <a:r>
            <a:rPr lang="en-US" sz="1900" b="1" kern="1200"/>
            <a:t>made</a:t>
          </a:r>
          <a:r>
            <a:rPr lang="en-US" sz="1900" kern="1200"/>
            <a:t>?   </a:t>
          </a:r>
          <a:r>
            <a:rPr lang="en-US" sz="1900" i="1" kern="1200"/>
            <a:t>Operations!!</a:t>
          </a:r>
          <a:endParaRPr lang="en-US" sz="1900" kern="1200"/>
        </a:p>
      </dsp:txBody>
      <dsp:txXfrm>
        <a:off x="900518" y="4874763"/>
        <a:ext cx="5347881" cy="779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EE3D3-2726-4CE4-AEF7-41FAAF1DC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D703A-66F7-441E-A78C-54953A9BD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0D8C5-E458-4AD9-A9A1-5163836C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71E9D-006B-4FA9-AB3A-7B0DAE24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6496A-F120-4719-8066-015575E0A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2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5DA78-B2DA-4C5C-A0E8-C3CFF87D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0A333-5F67-4344-A465-5F2EFD21F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22C15-2613-489E-8054-77A6DC404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C90DB-0F44-404A-B8C6-F990EC5F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096B5-6F04-456E-9A29-94643C7D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9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BDE8DB-9E53-4987-9D23-9FA34E4F1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CE8A5-46AA-49D6-A467-1ECEA8947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51596-C195-464F-8883-B438627D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2301D-277D-4413-9AB8-D42631591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14462-8570-4EB7-9209-30AB8D5E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4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E7BEB-3B86-4674-964E-18756584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F8D3E-D52C-46C6-820A-72FF0F2B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C4DF2-4F60-4AF5-91B0-2AF4F894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6FC56-50F2-4F46-8ADD-6779D850A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49F4A-35E5-4F36-892F-E127DD9C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9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3449-A743-420A-8F6B-47D464128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6DE17-9727-436C-A7CF-FA381D5B3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B3E59-0B0D-4314-8310-25E29160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3F68B-2A07-45B0-861A-83DFB63A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00A09-AA9E-4A1A-A77C-1C1DE159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62C6C-B507-4D62-AB25-2A6B2EC69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324AC-1F96-451A-AC56-54EFDEA2B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F3CB2-CACB-4DC0-8BED-4FADA6212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F08D8-910D-4053-ACE2-39B083F66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5FE18-4255-4F5D-8DAF-1F6B056FB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D816C-861B-4452-80EC-883B0602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8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B66F6-5EAF-44C9-B9A8-B2D2BC8DB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56E66-B9C7-4739-B5C2-872C7ED33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D0AB9-9AE3-4390-A84D-5A69AA20F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82A8A2-CA3B-4519-A78E-89F0D45E4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56BD98-2681-4C4D-A832-A784C4080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41FB46-EFD5-4D11-990B-AEA74A15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D0C98-C087-494B-B2CA-06A56825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60DDDE-AC8B-499A-A30C-6F774FE2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2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29A3A-CE6E-43C2-B28C-DAE2E723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3CCEE-6425-4001-B2AA-07B8D308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9597A-B3E9-49E4-B467-39A6A1EE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C1522-D556-4C02-BEA5-EE17CCAF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0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7277B7-BD9D-4627-81E5-373DF121E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076ADB-8636-4D97-B7AB-2C137DBCE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A6AE3-E06C-4AFD-A6CD-8D962EE8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5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599F7-024F-4A30-A2FF-2ECBDD90C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A85D0-4432-4A49-9CF0-6D9FE2DC6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87CEF-D7B1-4DE3-8AD7-F7D59ACC1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01B23-31DB-4307-998A-2E8DF975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AB3D5-95EA-4811-A665-BF1101922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5789E-F215-4963-81E3-60288A3D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41EE7-C10F-4253-B2A1-163572C9B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B958DD-6831-4CCF-B5E5-73426DBF1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8D9D0-3740-4F7C-9AB6-9CE8AF64C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2D19A-AA77-4203-AB7B-4E6EB719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5B87C-3136-4FFD-99AB-0B607E02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01D1E-E5C1-4A51-AE40-DAB9D8C5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0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52501-AC05-4479-90C4-09BA53D3F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97B5D-08E3-4D67-915B-7B7E37A35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B594A-7710-4C57-AB64-C21B3E84D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DCE28-7124-4C0E-81F6-C8E6C4A6308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F825E-3738-4A60-B619-740037C3D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EB61A-AFC2-4C7C-B41A-BF8BC3DD5B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4B84-97DD-4E91-BA33-4087ECA6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F78119-138C-488E-9C2E-5F8853DE1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4200">
                <a:solidFill>
                  <a:srgbClr val="FFFFFF"/>
                </a:solidFill>
              </a:rPr>
              <a:t>An Introduction to Business</a:t>
            </a:r>
            <a:br>
              <a:rPr lang="en-US" sz="4200">
                <a:solidFill>
                  <a:srgbClr val="FFFFFF"/>
                </a:solidFill>
              </a:rPr>
            </a:br>
            <a:r>
              <a:rPr lang="en-US" sz="4200">
                <a:solidFill>
                  <a:srgbClr val="FFFFFF"/>
                </a:solidFill>
              </a:rPr>
              <a:t> &amp; Management</a:t>
            </a:r>
            <a:br>
              <a:rPr lang="en-US" sz="4200">
                <a:solidFill>
                  <a:srgbClr val="FFFFFF"/>
                </a:solidFill>
              </a:rPr>
            </a:br>
            <a:endParaRPr lang="en-US" sz="42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ED1561-2028-4A15-9419-BFAD43D14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8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2B4C19-5E28-401D-9FCD-6E1D0886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Reasons for starting up a business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76F6E7-B49D-443F-88F2-976790D0E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521943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47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63CD-7664-4349-A395-F5A9E8DA1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of starting up a business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0E8251-0602-4D56-9AEE-34F71EFCA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71340"/>
            <a:ext cx="10515600" cy="19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3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2D2F3E-216D-438A-9DFA-A8DA481F4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 a thinker!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E73AA-5C5E-4765-B988-FA765BD01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Choose one of the following business: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Local delicatessen and café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Manufacturer of a new energy drink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Traveling hairdresser and beautician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After-school sports club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What would be some bullet points for each step of the starting a business process?</a:t>
            </a:r>
          </a:p>
        </p:txBody>
      </p:sp>
    </p:spTree>
    <p:extLst>
      <p:ext uri="{BB962C8B-B14F-4D97-AF65-F5344CB8AC3E}">
        <p14:creationId xmlns:p14="http://schemas.microsoft.com/office/powerpoint/2010/main" val="2778458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604D19-EC46-46E4-83B5-00D76EFF4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 dirty="0"/>
              <a:t>The Purpose of a Business Plan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745B35-B257-466A-8C9F-30F0CDE0A5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844946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2017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10F1-D361-4BD2-A23A-5E026EA3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accent5"/>
                </a:solidFill>
              </a:rPr>
              <a:t>The Elements of a Business Plan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6D89E2-B92F-4807-A8AB-22AB1919D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931983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340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4EE81F-171B-49EB-A59A-F4BDB80D5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Key Questions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639346-0138-4FD1-A72C-831509BB21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625195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076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D1A86-163A-441B-A357-0511E8B3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BCBDA-DF1B-4328-B77B-625BE857F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105400"/>
          </a:xfrm>
        </p:spPr>
        <p:txBody>
          <a:bodyPr/>
          <a:lstStyle/>
          <a:p>
            <a:r>
              <a:rPr lang="en-US" dirty="0"/>
              <a:t>Producing crops or extracting raw materials from the earth</a:t>
            </a:r>
          </a:p>
          <a:p>
            <a:r>
              <a:rPr lang="en-US" dirty="0"/>
              <a:t>Creating a product</a:t>
            </a:r>
          </a:p>
          <a:p>
            <a:r>
              <a:rPr lang="en-US" dirty="0"/>
              <a:t>Providing a service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A539B6-0E5D-4E22-87EB-BA95E9DD6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18" y="2391115"/>
            <a:ext cx="7049181" cy="410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19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9EDFA-EE50-4398-8F5F-2F9BA116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Functions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4D7E4D-A709-490A-8733-3FE7D3CFB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4203" y="1481816"/>
            <a:ext cx="5344885" cy="46917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9E8953-091D-407C-9E40-B99F4876E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038" y="2503715"/>
            <a:ext cx="2421391" cy="21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81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8B38CC-8193-4FCF-B0A5-1856E31F2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Role of Business Departments</a:t>
            </a:r>
          </a:p>
        </p:txBody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:a16="http://schemas.microsoft.com/office/drawing/2014/main" id="{D10E92C7-7D41-41EB-A8AA-8543659675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46" r="698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E07B3-D743-4FA2-AE28-A314CE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en-US" sz="2000"/>
              <a:t>HR-Recruits and trains appropriate hires. Helps to make sure all employee laws are followed</a:t>
            </a:r>
          </a:p>
          <a:p>
            <a:r>
              <a:rPr lang="en-US" sz="2000"/>
              <a:t>Finance-Ensures funds are available for the operations of the company and records all transactions and financial statements</a:t>
            </a:r>
          </a:p>
          <a:p>
            <a:r>
              <a:rPr lang="en-US" sz="2000"/>
              <a:t>Marketing-ensures company offers goods and services that are desired by enough customers to make company profitable</a:t>
            </a:r>
          </a:p>
          <a:p>
            <a:r>
              <a:rPr lang="en-US" sz="2000"/>
              <a:t>Operations-ensures production occurs in a way to make the most cost efficient and quality product/service </a:t>
            </a:r>
          </a:p>
        </p:txBody>
      </p:sp>
    </p:spTree>
    <p:extLst>
      <p:ext uri="{BB962C8B-B14F-4D97-AF65-F5344CB8AC3E}">
        <p14:creationId xmlns:p14="http://schemas.microsoft.com/office/powerpoint/2010/main" val="237890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C66705-FF45-4AE0-B57F-C70DBC58A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Sectors of Business Activity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1EB125-3AC0-4C1D-B3C0-EECEEB3756B7}"/>
              </a:ext>
            </a:extLst>
          </p:cNvPr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These sector are typically linked by the “Production Chain” which are the detailed steps to take a raw material and turn it into a consumable good that can be marketed.</a:t>
            </a:r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FB9DE55-F6AA-4FAD-B4FE-9055E3D89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808540"/>
              </p:ext>
            </p:extLst>
          </p:nvPr>
        </p:nvGraphicFramePr>
        <p:xfrm>
          <a:off x="4038600" y="1411880"/>
          <a:ext cx="7188201" cy="289398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65058">
                  <a:extLst>
                    <a:ext uri="{9D8B030D-6E8A-4147-A177-3AD203B41FA5}">
                      <a16:colId xmlns:a16="http://schemas.microsoft.com/office/drawing/2014/main" val="1833357445"/>
                    </a:ext>
                  </a:extLst>
                </a:gridCol>
                <a:gridCol w="2120197">
                  <a:extLst>
                    <a:ext uri="{9D8B030D-6E8A-4147-A177-3AD203B41FA5}">
                      <a16:colId xmlns:a16="http://schemas.microsoft.com/office/drawing/2014/main" val="2072987741"/>
                    </a:ext>
                  </a:extLst>
                </a:gridCol>
                <a:gridCol w="3402946">
                  <a:extLst>
                    <a:ext uri="{9D8B030D-6E8A-4147-A177-3AD203B41FA5}">
                      <a16:colId xmlns:a16="http://schemas.microsoft.com/office/drawing/2014/main" val="942774332"/>
                    </a:ext>
                  </a:extLst>
                </a:gridCol>
              </a:tblGrid>
              <a:tr h="656917"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/>
                        <a:t>Goods</a:t>
                      </a:r>
                    </a:p>
                  </a:txBody>
                  <a:tcPr marL="88773" marR="88773" marT="44386" marB="443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Primary</a:t>
                      </a:r>
                    </a:p>
                  </a:txBody>
                  <a:tcPr marL="88773" marR="88773" marT="44386" marB="44386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Raw materials – mining, farming, fishing</a:t>
                      </a:r>
                    </a:p>
                  </a:txBody>
                  <a:tcPr marL="88773" marR="88773" marT="44386" marB="44386"/>
                </a:tc>
                <a:extLst>
                  <a:ext uri="{0D108BD9-81ED-4DB2-BD59-A6C34878D82A}">
                    <a16:rowId xmlns:a16="http://schemas.microsoft.com/office/drawing/2014/main" val="2108781159"/>
                  </a:ext>
                </a:extLst>
              </a:tr>
              <a:tr h="6569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Secondary</a:t>
                      </a:r>
                    </a:p>
                  </a:txBody>
                  <a:tcPr marL="88773" marR="88773" marT="44386" marB="44386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Raw material are processed, usually by manufacturing</a:t>
                      </a:r>
                    </a:p>
                  </a:txBody>
                  <a:tcPr marL="88773" marR="88773" marT="44386" marB="44386"/>
                </a:tc>
                <a:extLst>
                  <a:ext uri="{0D108BD9-81ED-4DB2-BD59-A6C34878D82A}">
                    <a16:rowId xmlns:a16="http://schemas.microsoft.com/office/drawing/2014/main" val="3920753587"/>
                  </a:ext>
                </a:extLst>
              </a:tr>
              <a:tr h="656917"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/>
                        <a:t>Services</a:t>
                      </a:r>
                    </a:p>
                  </a:txBody>
                  <a:tcPr marL="88773" marR="88773" marT="44386" marB="443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Tertiary</a:t>
                      </a:r>
                    </a:p>
                  </a:txBody>
                  <a:tcPr marL="88773" marR="88773" marT="44386" marB="44386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Services – either by selling manufacturing goods or services</a:t>
                      </a:r>
                    </a:p>
                  </a:txBody>
                  <a:tcPr marL="88773" marR="88773" marT="44386" marB="44386"/>
                </a:tc>
                <a:extLst>
                  <a:ext uri="{0D108BD9-81ED-4DB2-BD59-A6C34878D82A}">
                    <a16:rowId xmlns:a16="http://schemas.microsoft.com/office/drawing/2014/main" val="3511696443"/>
                  </a:ext>
                </a:extLst>
              </a:tr>
              <a:tr h="92323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Quatemary</a:t>
                      </a:r>
                    </a:p>
                  </a:txBody>
                  <a:tcPr marL="88773" marR="88773" marT="44386" marB="44386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Sub group of tertiary that involves e-services, IT, or the media</a:t>
                      </a:r>
                    </a:p>
                  </a:txBody>
                  <a:tcPr marL="88773" marR="88773" marT="44386" marB="44386"/>
                </a:tc>
                <a:extLst>
                  <a:ext uri="{0D108BD9-81ED-4DB2-BD59-A6C34878D82A}">
                    <a16:rowId xmlns:a16="http://schemas.microsoft.com/office/drawing/2014/main" val="869631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59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67BB5-4D9A-462F-AFEB-EE3BC0ADF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Be a Thinker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C0E5D-3672-4B35-933B-AC771F0D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Think of some everyday products that you use and imagine their production chain. Consider:</a:t>
            </a:r>
          </a:p>
          <a:p>
            <a:pPr lvl="1"/>
            <a:r>
              <a:rPr lang="en-US" dirty="0"/>
              <a:t> a cherry pie from Publix</a:t>
            </a:r>
          </a:p>
          <a:p>
            <a:pPr lvl="1"/>
            <a:r>
              <a:rPr lang="en-US" dirty="0"/>
              <a:t>A skateboard</a:t>
            </a:r>
          </a:p>
          <a:p>
            <a:pPr lvl="1"/>
            <a:r>
              <a:rPr lang="en-US" dirty="0"/>
              <a:t>A cellphone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i="1" dirty="0">
                <a:highlight>
                  <a:srgbClr val="FFFF00"/>
                </a:highlight>
              </a:rPr>
              <a:t>What primary, secondary, tertiary, and quatemary business are involved in the production, distribution, and marketing of these products?</a:t>
            </a:r>
          </a:p>
        </p:txBody>
      </p:sp>
    </p:spTree>
    <p:extLst>
      <p:ext uri="{BB962C8B-B14F-4D97-AF65-F5344CB8AC3E}">
        <p14:creationId xmlns:p14="http://schemas.microsoft.com/office/powerpoint/2010/main" val="2324964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6DC23-8018-465F-9066-47F7F286C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Sectorial Growth and Integration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BC918B2-EDB6-4077-B438-C632B205DA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3037" y="1528763"/>
            <a:ext cx="8243887" cy="496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80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13061AF-C388-410F-8B2A-504ADDEEF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165600" cy="2578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5ABB5C-163A-478F-9BAD-E5A015B68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67000"/>
            <a:ext cx="4165600" cy="2692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68B109-A6C0-4F7A-B0E6-EB57FA3CCE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800" y="0"/>
            <a:ext cx="7937500" cy="5359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28DD86-4C7A-41B4-B6D7-245E6F6E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34025"/>
            <a:ext cx="10515600" cy="8223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Sectorial Change</a:t>
            </a:r>
          </a:p>
        </p:txBody>
      </p:sp>
    </p:spTree>
    <p:extLst>
      <p:ext uri="{BB962C8B-B14F-4D97-AF65-F5344CB8AC3E}">
        <p14:creationId xmlns:p14="http://schemas.microsoft.com/office/powerpoint/2010/main" val="144690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CEE56-32E1-4D0B-8A01-89B0A41FD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Entrepreneurship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1B7DB8-ADD0-49F7-867E-531096DFBE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08719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249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479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An Introduction to Business  &amp; Management </vt:lpstr>
      <vt:lpstr>The Role of Business</vt:lpstr>
      <vt:lpstr>Business Functions</vt:lpstr>
      <vt:lpstr>Role of Business Departments</vt:lpstr>
      <vt:lpstr>Sectors of Business Activity</vt:lpstr>
      <vt:lpstr>Be a Thinker</vt:lpstr>
      <vt:lpstr>Sectorial Growth and Integration</vt:lpstr>
      <vt:lpstr>Sectorial Change</vt:lpstr>
      <vt:lpstr>Entrepreneurship</vt:lpstr>
      <vt:lpstr>Reasons for starting up a business</vt:lpstr>
      <vt:lpstr>The process of starting up a business</vt:lpstr>
      <vt:lpstr>Be a thinker!</vt:lpstr>
      <vt:lpstr>The Purpose of a Business Plan</vt:lpstr>
      <vt:lpstr>The Elements of a Business Plan</vt:lpstr>
      <vt:lpstr>Key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Business  &amp; Management </dc:title>
  <dc:creator>Hatcher, Thomas</dc:creator>
  <cp:lastModifiedBy>Hatcher, Thomas</cp:lastModifiedBy>
  <cp:revision>1</cp:revision>
  <dcterms:created xsi:type="dcterms:W3CDTF">2020-08-25T12:47:29Z</dcterms:created>
  <dcterms:modified xsi:type="dcterms:W3CDTF">2021-08-11T12:42:50Z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hatcher@fultonschools.org</vt:lpwstr>
  </property>
  <property fmtid="{D5CDD505-2E9C-101B-9397-08002B2CF9AE}" pid="5" name="MSIP_Label_0ee3c538-ec52-435f-ae58-017644bd9513_SetDate">
    <vt:lpwstr>2020-08-25T12:51:27.9377279Z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