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tcher, Thomas" userId="89dc66b8-a996-44f7-995f-99e8203f1292" providerId="ADAL" clId="{AB5B7DB8-1344-459B-90FB-50AEE56D0487}"/>
    <pc:docChg chg="custSel addSld modSld">
      <pc:chgData name="Hatcher, Thomas" userId="89dc66b8-a996-44f7-995f-99e8203f1292" providerId="ADAL" clId="{AB5B7DB8-1344-459B-90FB-50AEE56D0487}" dt="2021-08-18T13:00:16.426" v="334" actId="26606"/>
      <pc:docMkLst>
        <pc:docMk/>
      </pc:docMkLst>
      <pc:sldChg chg="addSp modSp new mod setBg">
        <pc:chgData name="Hatcher, Thomas" userId="89dc66b8-a996-44f7-995f-99e8203f1292" providerId="ADAL" clId="{AB5B7DB8-1344-459B-90FB-50AEE56D0487}" dt="2021-08-18T13:00:16.426" v="334" actId="26606"/>
        <pc:sldMkLst>
          <pc:docMk/>
          <pc:sldMk cId="3242681863" sldId="261"/>
        </pc:sldMkLst>
        <pc:spChg chg="mod">
          <ac:chgData name="Hatcher, Thomas" userId="89dc66b8-a996-44f7-995f-99e8203f1292" providerId="ADAL" clId="{AB5B7DB8-1344-459B-90FB-50AEE56D0487}" dt="2021-08-18T13:00:16.426" v="334" actId="26606"/>
          <ac:spMkLst>
            <pc:docMk/>
            <pc:sldMk cId="3242681863" sldId="261"/>
            <ac:spMk id="2" creationId="{AE1C69DA-7D4D-4F67-A0CF-E90C1517FAD3}"/>
          </ac:spMkLst>
        </pc:spChg>
        <pc:spChg chg="mod">
          <ac:chgData name="Hatcher, Thomas" userId="89dc66b8-a996-44f7-995f-99e8203f1292" providerId="ADAL" clId="{AB5B7DB8-1344-459B-90FB-50AEE56D0487}" dt="2021-08-18T13:00:16.426" v="334" actId="26606"/>
          <ac:spMkLst>
            <pc:docMk/>
            <pc:sldMk cId="3242681863" sldId="261"/>
            <ac:spMk id="3" creationId="{A464AF9B-369B-4A89-808B-DBF75BCA4D9D}"/>
          </ac:spMkLst>
        </pc:spChg>
        <pc:spChg chg="add">
          <ac:chgData name="Hatcher, Thomas" userId="89dc66b8-a996-44f7-995f-99e8203f1292" providerId="ADAL" clId="{AB5B7DB8-1344-459B-90FB-50AEE56D0487}" dt="2021-08-18T13:00:16.426" v="334" actId="26606"/>
          <ac:spMkLst>
            <pc:docMk/>
            <pc:sldMk cId="3242681863" sldId="261"/>
            <ac:spMk id="9" creationId="{8181FC64-B306-4821-98E2-780662EFC486}"/>
          </ac:spMkLst>
        </pc:spChg>
        <pc:spChg chg="add">
          <ac:chgData name="Hatcher, Thomas" userId="89dc66b8-a996-44f7-995f-99e8203f1292" providerId="ADAL" clId="{AB5B7DB8-1344-459B-90FB-50AEE56D0487}" dt="2021-08-18T13:00:16.426" v="334" actId="26606"/>
          <ac:spMkLst>
            <pc:docMk/>
            <pc:sldMk cId="3242681863" sldId="261"/>
            <ac:spMk id="11" creationId="{5871FC61-DD4E-47D4-81FD-8A7E7D12B371}"/>
          </ac:spMkLst>
        </pc:spChg>
        <pc:spChg chg="add">
          <ac:chgData name="Hatcher, Thomas" userId="89dc66b8-a996-44f7-995f-99e8203f1292" providerId="ADAL" clId="{AB5B7DB8-1344-459B-90FB-50AEE56D0487}" dt="2021-08-18T13:00:16.426" v="334" actId="26606"/>
          <ac:spMkLst>
            <pc:docMk/>
            <pc:sldMk cId="3242681863" sldId="261"/>
            <ac:spMk id="13" creationId="{829A1E2C-5AC8-40FC-99E9-832069D39792}"/>
          </ac:spMkLst>
        </pc:spChg>
        <pc:spChg chg="add">
          <ac:chgData name="Hatcher, Thomas" userId="89dc66b8-a996-44f7-995f-99e8203f1292" providerId="ADAL" clId="{AB5B7DB8-1344-459B-90FB-50AEE56D0487}" dt="2021-08-18T13:00:16.426" v="334" actId="26606"/>
          <ac:spMkLst>
            <pc:docMk/>
            <pc:sldMk cId="3242681863" sldId="261"/>
            <ac:spMk id="15" creationId="{55C54A75-E44A-4147-B9D0-FF46CFD31612}"/>
          </ac:spMkLst>
        </pc:spChg>
        <pc:picChg chg="add">
          <ac:chgData name="Hatcher, Thomas" userId="89dc66b8-a996-44f7-995f-99e8203f1292" providerId="ADAL" clId="{AB5B7DB8-1344-459B-90FB-50AEE56D0487}" dt="2021-08-18T13:00:16.426" v="334" actId="26606"/>
          <ac:picMkLst>
            <pc:docMk/>
            <pc:sldMk cId="3242681863" sldId="261"/>
            <ac:picMk id="5" creationId="{38DB0899-3073-4B13-A0DB-045056495F55}"/>
          </ac:picMkLst>
        </pc:picChg>
      </pc:sldChg>
    </pc:docChg>
  </pc:docChgLst>
  <pc:docChgLst>
    <pc:chgData name="Hatcher, Thomas" userId="89dc66b8-a996-44f7-995f-99e8203f1292" providerId="ADAL" clId="{808518CF-5907-4854-8F10-579E4464F3A0}"/>
    <pc:docChg chg="custSel mod addSld modSld">
      <pc:chgData name="Hatcher, Thomas" userId="89dc66b8-a996-44f7-995f-99e8203f1292" providerId="ADAL" clId="{808518CF-5907-4854-8F10-579E4464F3A0}" dt="2020-09-01T15:38:42.925" v="1001" actId="20577"/>
      <pc:docMkLst>
        <pc:docMk/>
      </pc:docMkLst>
      <pc:sldChg chg="addSp delSp modSp mod setBg">
        <pc:chgData name="Hatcher, Thomas" userId="89dc66b8-a996-44f7-995f-99e8203f1292" providerId="ADAL" clId="{808518CF-5907-4854-8F10-579E4464F3A0}" dt="2020-09-01T13:14:56.221" v="1000" actId="26606"/>
        <pc:sldMkLst>
          <pc:docMk/>
          <pc:sldMk cId="2363919082" sldId="258"/>
        </pc:sldMkLst>
        <pc:spChg chg="mod">
          <ac:chgData name="Hatcher, Thomas" userId="89dc66b8-a996-44f7-995f-99e8203f1292" providerId="ADAL" clId="{808518CF-5907-4854-8F10-579E4464F3A0}" dt="2020-09-01T13:14:56.221" v="1000" actId="26606"/>
          <ac:spMkLst>
            <pc:docMk/>
            <pc:sldMk cId="2363919082" sldId="258"/>
            <ac:spMk id="2" creationId="{4AEB7166-58D1-4D8C-BF19-683CAEE668C0}"/>
          </ac:spMkLst>
        </pc:spChg>
        <pc:spChg chg="del mod">
          <ac:chgData name="Hatcher, Thomas" userId="89dc66b8-a996-44f7-995f-99e8203f1292" providerId="ADAL" clId="{808518CF-5907-4854-8F10-579E4464F3A0}" dt="2020-09-01T13:14:56.221" v="1000" actId="26606"/>
          <ac:spMkLst>
            <pc:docMk/>
            <pc:sldMk cId="2363919082" sldId="258"/>
            <ac:spMk id="3" creationId="{6A55CAB4-1B8B-415D-B152-63EF23ED2282}"/>
          </ac:spMkLst>
        </pc:spChg>
        <pc:spChg chg="add">
          <ac:chgData name="Hatcher, Thomas" userId="89dc66b8-a996-44f7-995f-99e8203f1292" providerId="ADAL" clId="{808518CF-5907-4854-8F10-579E4464F3A0}" dt="2020-09-01T13:14:56.221" v="1000" actId="26606"/>
          <ac:spMkLst>
            <pc:docMk/>
            <pc:sldMk cId="2363919082" sldId="258"/>
            <ac:spMk id="9" creationId="{5554C89C-373F-47FC-BB73-6842E569C38F}"/>
          </ac:spMkLst>
        </pc:spChg>
        <pc:spChg chg="add">
          <ac:chgData name="Hatcher, Thomas" userId="89dc66b8-a996-44f7-995f-99e8203f1292" providerId="ADAL" clId="{808518CF-5907-4854-8F10-579E4464F3A0}" dt="2020-09-01T13:14:56.221" v="1000" actId="26606"/>
          <ac:spMkLst>
            <pc:docMk/>
            <pc:sldMk cId="2363919082" sldId="258"/>
            <ac:spMk id="11" creationId="{FF100C7F-5272-46AB-9FC7-E66059915A86}"/>
          </ac:spMkLst>
        </pc:spChg>
        <pc:spChg chg="add">
          <ac:chgData name="Hatcher, Thomas" userId="89dc66b8-a996-44f7-995f-99e8203f1292" providerId="ADAL" clId="{808518CF-5907-4854-8F10-579E4464F3A0}" dt="2020-09-01T13:14:56.221" v="1000" actId="26606"/>
          <ac:spMkLst>
            <pc:docMk/>
            <pc:sldMk cId="2363919082" sldId="258"/>
            <ac:spMk id="13" creationId="{B4FEA6D5-DF59-4E15-B19F-159D0588B095}"/>
          </ac:spMkLst>
        </pc:spChg>
        <pc:spChg chg="add">
          <ac:chgData name="Hatcher, Thomas" userId="89dc66b8-a996-44f7-995f-99e8203f1292" providerId="ADAL" clId="{808518CF-5907-4854-8F10-579E4464F3A0}" dt="2020-09-01T13:14:56.221" v="1000" actId="26606"/>
          <ac:spMkLst>
            <pc:docMk/>
            <pc:sldMk cId="2363919082" sldId="258"/>
            <ac:spMk id="15" creationId="{36C8C9E5-F937-44A5-A519-EA719F03E75E}"/>
          </ac:spMkLst>
        </pc:spChg>
        <pc:graphicFrameChg chg="add">
          <ac:chgData name="Hatcher, Thomas" userId="89dc66b8-a996-44f7-995f-99e8203f1292" providerId="ADAL" clId="{808518CF-5907-4854-8F10-579E4464F3A0}" dt="2020-09-01T13:14:56.221" v="1000" actId="26606"/>
          <ac:graphicFrameMkLst>
            <pc:docMk/>
            <pc:sldMk cId="2363919082" sldId="258"/>
            <ac:graphicFrameMk id="5" creationId="{7097AD37-8534-472A-98D6-C3F71B42D4C7}"/>
          </ac:graphicFrameMkLst>
        </pc:graphicFrameChg>
      </pc:sldChg>
      <pc:sldChg chg="addSp modSp new mod setBg">
        <pc:chgData name="Hatcher, Thomas" userId="89dc66b8-a996-44f7-995f-99e8203f1292" providerId="ADAL" clId="{808518CF-5907-4854-8F10-579E4464F3A0}" dt="2020-09-01T15:38:42.925" v="1001" actId="20577"/>
        <pc:sldMkLst>
          <pc:docMk/>
          <pc:sldMk cId="4192670097" sldId="259"/>
        </pc:sldMkLst>
        <pc:spChg chg="mod">
          <ac:chgData name="Hatcher, Thomas" userId="89dc66b8-a996-44f7-995f-99e8203f1292" providerId="ADAL" clId="{808518CF-5907-4854-8F10-579E4464F3A0}" dt="2020-09-01T13:14:48.939" v="999" actId="26606"/>
          <ac:spMkLst>
            <pc:docMk/>
            <pc:sldMk cId="4192670097" sldId="259"/>
            <ac:spMk id="2" creationId="{1647FF8B-91D5-4725-A871-52AE28E0C251}"/>
          </ac:spMkLst>
        </pc:spChg>
        <pc:spChg chg="mod">
          <ac:chgData name="Hatcher, Thomas" userId="89dc66b8-a996-44f7-995f-99e8203f1292" providerId="ADAL" clId="{808518CF-5907-4854-8F10-579E4464F3A0}" dt="2020-09-01T15:38:42.925" v="1001" actId="20577"/>
          <ac:spMkLst>
            <pc:docMk/>
            <pc:sldMk cId="4192670097" sldId="259"/>
            <ac:spMk id="3" creationId="{44883B39-2C2E-4D0A-B8BC-B4F059E7CF4B}"/>
          </ac:spMkLst>
        </pc:spChg>
        <pc:spChg chg="add">
          <ac:chgData name="Hatcher, Thomas" userId="89dc66b8-a996-44f7-995f-99e8203f1292" providerId="ADAL" clId="{808518CF-5907-4854-8F10-579E4464F3A0}" dt="2020-09-01T13:14:48.939" v="999" actId="26606"/>
          <ac:spMkLst>
            <pc:docMk/>
            <pc:sldMk cId="4192670097" sldId="259"/>
            <ac:spMk id="8" creationId="{C51A08AC-F796-409C-AD97-8B476289EC51}"/>
          </ac:spMkLst>
        </pc:spChg>
        <pc:grpChg chg="add">
          <ac:chgData name="Hatcher, Thomas" userId="89dc66b8-a996-44f7-995f-99e8203f1292" providerId="ADAL" clId="{808518CF-5907-4854-8F10-579E4464F3A0}" dt="2020-09-01T13:14:48.939" v="999" actId="26606"/>
          <ac:grpSpMkLst>
            <pc:docMk/>
            <pc:sldMk cId="4192670097" sldId="259"/>
            <ac:grpSpMk id="10" creationId="{1E1B312B-4E9A-405C-9CE8-10325438035E}"/>
          </ac:grpSpMkLst>
        </pc:grpChg>
      </pc:sldChg>
      <pc:sldChg chg="addSp delSp modSp new mod setBg">
        <pc:chgData name="Hatcher, Thomas" userId="89dc66b8-a996-44f7-995f-99e8203f1292" providerId="ADAL" clId="{808518CF-5907-4854-8F10-579E4464F3A0}" dt="2020-09-01T13:14:37.026" v="998" actId="26606"/>
        <pc:sldMkLst>
          <pc:docMk/>
          <pc:sldMk cId="859778628" sldId="260"/>
        </pc:sldMkLst>
        <pc:spChg chg="mod">
          <ac:chgData name="Hatcher, Thomas" userId="89dc66b8-a996-44f7-995f-99e8203f1292" providerId="ADAL" clId="{808518CF-5907-4854-8F10-579E4464F3A0}" dt="2020-09-01T13:14:37.026" v="998" actId="26606"/>
          <ac:spMkLst>
            <pc:docMk/>
            <pc:sldMk cId="859778628" sldId="260"/>
            <ac:spMk id="2" creationId="{58612EFE-86C6-4F96-944D-E137E1AE4B2B}"/>
          </ac:spMkLst>
        </pc:spChg>
        <pc:spChg chg="del mod">
          <ac:chgData name="Hatcher, Thomas" userId="89dc66b8-a996-44f7-995f-99e8203f1292" providerId="ADAL" clId="{808518CF-5907-4854-8F10-579E4464F3A0}" dt="2020-09-01T13:14:37.026" v="998" actId="26606"/>
          <ac:spMkLst>
            <pc:docMk/>
            <pc:sldMk cId="859778628" sldId="260"/>
            <ac:spMk id="3" creationId="{124A672B-B8BD-4D43-8324-0189EA6F98DD}"/>
          </ac:spMkLst>
        </pc:spChg>
        <pc:spChg chg="add">
          <ac:chgData name="Hatcher, Thomas" userId="89dc66b8-a996-44f7-995f-99e8203f1292" providerId="ADAL" clId="{808518CF-5907-4854-8F10-579E4464F3A0}" dt="2020-09-01T13:14:37.026" v="998" actId="26606"/>
          <ac:spMkLst>
            <pc:docMk/>
            <pc:sldMk cId="859778628" sldId="260"/>
            <ac:spMk id="9" creationId="{47FC6A8B-34F9-40FB-AA2D-E34168F52850}"/>
          </ac:spMkLst>
        </pc:spChg>
        <pc:spChg chg="add">
          <ac:chgData name="Hatcher, Thomas" userId="89dc66b8-a996-44f7-995f-99e8203f1292" providerId="ADAL" clId="{808518CF-5907-4854-8F10-579E4464F3A0}" dt="2020-09-01T13:14:37.026" v="998" actId="26606"/>
          <ac:spMkLst>
            <pc:docMk/>
            <pc:sldMk cId="859778628" sldId="260"/>
            <ac:spMk id="11" creationId="{1EC86DB4-572A-4F71-AF8A-2395B4CA779F}"/>
          </ac:spMkLst>
        </pc:spChg>
        <pc:spChg chg="add">
          <ac:chgData name="Hatcher, Thomas" userId="89dc66b8-a996-44f7-995f-99e8203f1292" providerId="ADAL" clId="{808518CF-5907-4854-8F10-579E4464F3A0}" dt="2020-09-01T13:14:37.026" v="998" actId="26606"/>
          <ac:spMkLst>
            <pc:docMk/>
            <pc:sldMk cId="859778628" sldId="260"/>
            <ac:spMk id="13" creationId="{71BA53A4-C4B7-4189-9FC1-6350B1AB5DFE}"/>
          </ac:spMkLst>
        </pc:spChg>
        <pc:spChg chg="add">
          <ac:chgData name="Hatcher, Thomas" userId="89dc66b8-a996-44f7-995f-99e8203f1292" providerId="ADAL" clId="{808518CF-5907-4854-8F10-579E4464F3A0}" dt="2020-09-01T13:14:37.026" v="998" actId="26606"/>
          <ac:spMkLst>
            <pc:docMk/>
            <pc:sldMk cId="859778628" sldId="260"/>
            <ac:spMk id="15" creationId="{5558AD6E-B070-4640-AA07-87E208983ED8}"/>
          </ac:spMkLst>
        </pc:spChg>
        <pc:spChg chg="add">
          <ac:chgData name="Hatcher, Thomas" userId="89dc66b8-a996-44f7-995f-99e8203f1292" providerId="ADAL" clId="{808518CF-5907-4854-8F10-579E4464F3A0}" dt="2020-09-01T13:14:37.026" v="998" actId="26606"/>
          <ac:spMkLst>
            <pc:docMk/>
            <pc:sldMk cId="859778628" sldId="260"/>
            <ac:spMk id="17" creationId="{36ACFB69-D148-449E-AC5A-C55AA20A7F7F}"/>
          </ac:spMkLst>
        </pc:spChg>
        <pc:graphicFrameChg chg="add">
          <ac:chgData name="Hatcher, Thomas" userId="89dc66b8-a996-44f7-995f-99e8203f1292" providerId="ADAL" clId="{808518CF-5907-4854-8F10-579E4464F3A0}" dt="2020-09-01T13:14:37.026" v="998" actId="26606"/>
          <ac:graphicFrameMkLst>
            <pc:docMk/>
            <pc:sldMk cId="859778628" sldId="260"/>
            <ac:graphicFrameMk id="5" creationId="{23D0C221-3419-489D-BBB7-B6BA864A68BE}"/>
          </ac:graphicFrameMkLst>
        </pc:graphicFrame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798C47-E537-4556-866C-D8886EF7DEFE}"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A21AC7F-3113-4039-B7B1-EEB52EBCCC76}">
      <dgm:prSet/>
      <dgm:spPr/>
      <dgm:t>
        <a:bodyPr/>
        <a:lstStyle/>
        <a:p>
          <a:r>
            <a:rPr lang="en-US"/>
            <a:t>Business that have a social purpose! Meaning the purpose is to improve human, social or environmental well-being!</a:t>
          </a:r>
        </a:p>
      </dgm:t>
    </dgm:pt>
    <dgm:pt modelId="{C87AD6D8-77D6-4901-94C8-4705B5D306BE}" type="parTrans" cxnId="{388CA753-7193-45C5-9D85-1B71C5F650F3}">
      <dgm:prSet/>
      <dgm:spPr/>
      <dgm:t>
        <a:bodyPr/>
        <a:lstStyle/>
        <a:p>
          <a:endParaRPr lang="en-US"/>
        </a:p>
      </dgm:t>
    </dgm:pt>
    <dgm:pt modelId="{CF8D612F-A310-4ADA-976C-0848F0718514}" type="sibTrans" cxnId="{388CA753-7193-45C5-9D85-1B71C5F650F3}">
      <dgm:prSet/>
      <dgm:spPr/>
      <dgm:t>
        <a:bodyPr/>
        <a:lstStyle/>
        <a:p>
          <a:endParaRPr lang="en-US"/>
        </a:p>
      </dgm:t>
    </dgm:pt>
    <dgm:pt modelId="{D6E5A875-AB33-4472-BA78-ADD9FEC6E230}">
      <dgm:prSet/>
      <dgm:spPr/>
      <dgm:t>
        <a:bodyPr/>
        <a:lstStyle/>
        <a:p>
          <a:r>
            <a:rPr lang="en-US"/>
            <a:t>They do not want to maximize profits if it compromises their social purpose! The social aim takes priority!</a:t>
          </a:r>
        </a:p>
      </dgm:t>
    </dgm:pt>
    <dgm:pt modelId="{975D8C98-8D7A-49F6-99AF-28AC10F8FB82}" type="parTrans" cxnId="{EF73B9A3-D3A4-46B4-BB9C-4AA9C2BB342A}">
      <dgm:prSet/>
      <dgm:spPr/>
      <dgm:t>
        <a:bodyPr/>
        <a:lstStyle/>
        <a:p>
          <a:endParaRPr lang="en-US"/>
        </a:p>
      </dgm:t>
    </dgm:pt>
    <dgm:pt modelId="{77343D84-DB6B-4C5F-ABC0-4E2A0A9FBA4C}" type="sibTrans" cxnId="{EF73B9A3-D3A4-46B4-BB9C-4AA9C2BB342A}">
      <dgm:prSet/>
      <dgm:spPr/>
      <dgm:t>
        <a:bodyPr/>
        <a:lstStyle/>
        <a:p>
          <a:endParaRPr lang="en-US"/>
        </a:p>
      </dgm:t>
    </dgm:pt>
    <dgm:pt modelId="{03C83506-C5CA-48EF-A2D2-9274EF1F94CF}">
      <dgm:prSet/>
      <dgm:spPr/>
      <dgm:t>
        <a:bodyPr/>
        <a:lstStyle/>
        <a:p>
          <a:r>
            <a:rPr lang="en-US" b="1"/>
            <a:t>Cooperatives</a:t>
          </a:r>
          <a:r>
            <a:rPr lang="en-US"/>
            <a:t> – owned and run by the members</a:t>
          </a:r>
        </a:p>
      </dgm:t>
    </dgm:pt>
    <dgm:pt modelId="{F7C86192-A9F9-4C74-A80D-9EEA9BD7D513}" type="parTrans" cxnId="{1055FFEA-AA2D-4C6B-9EE6-E0E24CC7CAE1}">
      <dgm:prSet/>
      <dgm:spPr/>
      <dgm:t>
        <a:bodyPr/>
        <a:lstStyle/>
        <a:p>
          <a:endParaRPr lang="en-US"/>
        </a:p>
      </dgm:t>
    </dgm:pt>
    <dgm:pt modelId="{5466E606-3471-4D4C-8428-8E634D99F407}" type="sibTrans" cxnId="{1055FFEA-AA2D-4C6B-9EE6-E0E24CC7CAE1}">
      <dgm:prSet/>
      <dgm:spPr/>
      <dgm:t>
        <a:bodyPr/>
        <a:lstStyle/>
        <a:p>
          <a:endParaRPr lang="en-US"/>
        </a:p>
      </dgm:t>
    </dgm:pt>
    <dgm:pt modelId="{0392868B-94DB-468D-AB9B-EC2E6242CE6C}">
      <dgm:prSet/>
      <dgm:spPr/>
      <dgm:t>
        <a:bodyPr/>
        <a:lstStyle/>
        <a:p>
          <a:r>
            <a:rPr lang="en-US" b="1"/>
            <a:t>Micro-financiers</a:t>
          </a:r>
          <a:r>
            <a:rPr lang="en-US"/>
            <a:t> – provide small amount of financing to those that would not normally have access</a:t>
          </a:r>
        </a:p>
      </dgm:t>
    </dgm:pt>
    <dgm:pt modelId="{038A73FE-74EB-4770-A5BB-8C8B6D96E196}" type="parTrans" cxnId="{A7A54D93-E48A-40FF-858C-06A4F5705093}">
      <dgm:prSet/>
      <dgm:spPr/>
      <dgm:t>
        <a:bodyPr/>
        <a:lstStyle/>
        <a:p>
          <a:endParaRPr lang="en-US"/>
        </a:p>
      </dgm:t>
    </dgm:pt>
    <dgm:pt modelId="{159CA066-EE92-4435-983B-5827C26B334D}" type="sibTrans" cxnId="{A7A54D93-E48A-40FF-858C-06A4F5705093}">
      <dgm:prSet/>
      <dgm:spPr/>
      <dgm:t>
        <a:bodyPr/>
        <a:lstStyle/>
        <a:p>
          <a:endParaRPr lang="en-US"/>
        </a:p>
      </dgm:t>
    </dgm:pt>
    <dgm:pt modelId="{E96F9096-C207-4340-8756-A7C90DD1683F}">
      <dgm:prSet/>
      <dgm:spPr/>
      <dgm:t>
        <a:bodyPr/>
        <a:lstStyle/>
        <a:p>
          <a:r>
            <a:rPr lang="en-US" b="1"/>
            <a:t>Public – private partnerships </a:t>
          </a:r>
          <a:r>
            <a:rPr lang="en-US"/>
            <a:t>(PPP) – collaboration between business and the local community</a:t>
          </a:r>
        </a:p>
      </dgm:t>
    </dgm:pt>
    <dgm:pt modelId="{D38D8CBA-373B-4BF2-B91F-DAE732B5E394}" type="parTrans" cxnId="{361D5BB6-BB3D-4922-8F4A-900FCF991888}">
      <dgm:prSet/>
      <dgm:spPr/>
      <dgm:t>
        <a:bodyPr/>
        <a:lstStyle/>
        <a:p>
          <a:endParaRPr lang="en-US"/>
        </a:p>
      </dgm:t>
    </dgm:pt>
    <dgm:pt modelId="{6E535515-9D25-4682-A892-D8FC40AC9637}" type="sibTrans" cxnId="{361D5BB6-BB3D-4922-8F4A-900FCF991888}">
      <dgm:prSet/>
      <dgm:spPr/>
      <dgm:t>
        <a:bodyPr/>
        <a:lstStyle/>
        <a:p>
          <a:endParaRPr lang="en-US"/>
        </a:p>
      </dgm:t>
    </dgm:pt>
    <dgm:pt modelId="{CBD397BA-7DEF-4553-B708-11568F9B1D20}" type="pres">
      <dgm:prSet presAssocID="{DB798C47-E537-4556-866C-D8886EF7DEFE}" presName="root" presStyleCnt="0">
        <dgm:presLayoutVars>
          <dgm:dir/>
          <dgm:resizeHandles val="exact"/>
        </dgm:presLayoutVars>
      </dgm:prSet>
      <dgm:spPr/>
    </dgm:pt>
    <dgm:pt modelId="{92284437-15CD-4D60-84DA-628D291377EA}" type="pres">
      <dgm:prSet presAssocID="{0A21AC7F-3113-4039-B7B1-EEB52EBCCC76}" presName="compNode" presStyleCnt="0"/>
      <dgm:spPr/>
    </dgm:pt>
    <dgm:pt modelId="{577F45A9-CD41-4DAE-B8C6-9AAEBF5914DA}" type="pres">
      <dgm:prSet presAssocID="{0A21AC7F-3113-4039-B7B1-EEB52EBCCC76}" presName="bgRect" presStyleLbl="bgShp" presStyleIdx="0" presStyleCnt="5"/>
      <dgm:spPr/>
    </dgm:pt>
    <dgm:pt modelId="{8355712B-7B2C-4773-9736-F6AD9473C2F6}" type="pres">
      <dgm:prSet presAssocID="{0A21AC7F-3113-4039-B7B1-EEB52EBCCC76}"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eciduous tree"/>
        </a:ext>
      </dgm:extLst>
    </dgm:pt>
    <dgm:pt modelId="{26C855B7-EAF1-4605-89C7-40FC80E69843}" type="pres">
      <dgm:prSet presAssocID="{0A21AC7F-3113-4039-B7B1-EEB52EBCCC76}" presName="spaceRect" presStyleCnt="0"/>
      <dgm:spPr/>
    </dgm:pt>
    <dgm:pt modelId="{5ECE12A1-2349-4C22-B4A4-C06EACCEA739}" type="pres">
      <dgm:prSet presAssocID="{0A21AC7F-3113-4039-B7B1-EEB52EBCCC76}" presName="parTx" presStyleLbl="revTx" presStyleIdx="0" presStyleCnt="5">
        <dgm:presLayoutVars>
          <dgm:chMax val="0"/>
          <dgm:chPref val="0"/>
        </dgm:presLayoutVars>
      </dgm:prSet>
      <dgm:spPr/>
    </dgm:pt>
    <dgm:pt modelId="{A99F819E-E8F2-4D6E-8815-85F99F67D0E2}" type="pres">
      <dgm:prSet presAssocID="{CF8D612F-A310-4ADA-976C-0848F0718514}" presName="sibTrans" presStyleCnt="0"/>
      <dgm:spPr/>
    </dgm:pt>
    <dgm:pt modelId="{E6941769-AE16-4E61-BE02-A34FA8212902}" type="pres">
      <dgm:prSet presAssocID="{D6E5A875-AB33-4472-BA78-ADD9FEC6E230}" presName="compNode" presStyleCnt="0"/>
      <dgm:spPr/>
    </dgm:pt>
    <dgm:pt modelId="{C9179CA8-5374-4F40-BDC6-C871CE4FB54A}" type="pres">
      <dgm:prSet presAssocID="{D6E5A875-AB33-4472-BA78-ADD9FEC6E230}" presName="bgRect" presStyleLbl="bgShp" presStyleIdx="1" presStyleCnt="5"/>
      <dgm:spPr/>
    </dgm:pt>
    <dgm:pt modelId="{1E197817-AD5E-494B-BFDB-81E7BC743E2B}" type="pres">
      <dgm:prSet presAssocID="{D6E5A875-AB33-4472-BA78-ADD9FEC6E230}"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arget"/>
        </a:ext>
      </dgm:extLst>
    </dgm:pt>
    <dgm:pt modelId="{B61C1FD2-66A1-4B5C-B1F2-F084D088C114}" type="pres">
      <dgm:prSet presAssocID="{D6E5A875-AB33-4472-BA78-ADD9FEC6E230}" presName="spaceRect" presStyleCnt="0"/>
      <dgm:spPr/>
    </dgm:pt>
    <dgm:pt modelId="{04028B8E-56F8-4616-A2CA-2E17C70EDEB7}" type="pres">
      <dgm:prSet presAssocID="{D6E5A875-AB33-4472-BA78-ADD9FEC6E230}" presName="parTx" presStyleLbl="revTx" presStyleIdx="1" presStyleCnt="5">
        <dgm:presLayoutVars>
          <dgm:chMax val="0"/>
          <dgm:chPref val="0"/>
        </dgm:presLayoutVars>
      </dgm:prSet>
      <dgm:spPr/>
    </dgm:pt>
    <dgm:pt modelId="{55219E1C-D5F9-4AD0-9CD1-BBC056071F15}" type="pres">
      <dgm:prSet presAssocID="{77343D84-DB6B-4C5F-ABC0-4E2A0A9FBA4C}" presName="sibTrans" presStyleCnt="0"/>
      <dgm:spPr/>
    </dgm:pt>
    <dgm:pt modelId="{1CD3A7E6-FB7C-46F8-8AC7-519FF2D857EA}" type="pres">
      <dgm:prSet presAssocID="{03C83506-C5CA-48EF-A2D2-9274EF1F94CF}" presName="compNode" presStyleCnt="0"/>
      <dgm:spPr/>
    </dgm:pt>
    <dgm:pt modelId="{F3D31F50-E648-422D-98AC-93F885D77C31}" type="pres">
      <dgm:prSet presAssocID="{03C83506-C5CA-48EF-A2D2-9274EF1F94CF}" presName="bgRect" presStyleLbl="bgShp" presStyleIdx="2" presStyleCnt="5"/>
      <dgm:spPr/>
    </dgm:pt>
    <dgm:pt modelId="{756E65DE-EA52-4329-A60F-655FA8A098EC}" type="pres">
      <dgm:prSet presAssocID="{03C83506-C5CA-48EF-A2D2-9274EF1F94CF}"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ity"/>
        </a:ext>
      </dgm:extLst>
    </dgm:pt>
    <dgm:pt modelId="{5DA6F988-E1A3-4996-BC73-D50D0470C225}" type="pres">
      <dgm:prSet presAssocID="{03C83506-C5CA-48EF-A2D2-9274EF1F94CF}" presName="spaceRect" presStyleCnt="0"/>
      <dgm:spPr/>
    </dgm:pt>
    <dgm:pt modelId="{961193F7-762F-43FB-90DE-D1B048765D55}" type="pres">
      <dgm:prSet presAssocID="{03C83506-C5CA-48EF-A2D2-9274EF1F94CF}" presName="parTx" presStyleLbl="revTx" presStyleIdx="2" presStyleCnt="5">
        <dgm:presLayoutVars>
          <dgm:chMax val="0"/>
          <dgm:chPref val="0"/>
        </dgm:presLayoutVars>
      </dgm:prSet>
      <dgm:spPr/>
    </dgm:pt>
    <dgm:pt modelId="{5DF1F561-531E-444B-AB95-F6FCC6C235FC}" type="pres">
      <dgm:prSet presAssocID="{5466E606-3471-4D4C-8428-8E634D99F407}" presName="sibTrans" presStyleCnt="0"/>
      <dgm:spPr/>
    </dgm:pt>
    <dgm:pt modelId="{6511DB18-87D7-4425-B1D9-BC5269BC708A}" type="pres">
      <dgm:prSet presAssocID="{0392868B-94DB-468D-AB9B-EC2E6242CE6C}" presName="compNode" presStyleCnt="0"/>
      <dgm:spPr/>
    </dgm:pt>
    <dgm:pt modelId="{8B9BE885-B311-46FF-B3BC-F82EF0B278E0}" type="pres">
      <dgm:prSet presAssocID="{0392868B-94DB-468D-AB9B-EC2E6242CE6C}" presName="bgRect" presStyleLbl="bgShp" presStyleIdx="3" presStyleCnt="5"/>
      <dgm:spPr/>
    </dgm:pt>
    <dgm:pt modelId="{3332B09C-87A2-4672-B978-BFFD0AFDFDB2}" type="pres">
      <dgm:prSet presAssocID="{0392868B-94DB-468D-AB9B-EC2E6242CE6C}"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Ruble"/>
        </a:ext>
      </dgm:extLst>
    </dgm:pt>
    <dgm:pt modelId="{4989F767-569D-40C7-AAC0-E966E3F1ACED}" type="pres">
      <dgm:prSet presAssocID="{0392868B-94DB-468D-AB9B-EC2E6242CE6C}" presName="spaceRect" presStyleCnt="0"/>
      <dgm:spPr/>
    </dgm:pt>
    <dgm:pt modelId="{DC6AD1D4-B637-482D-A932-04863A94E101}" type="pres">
      <dgm:prSet presAssocID="{0392868B-94DB-468D-AB9B-EC2E6242CE6C}" presName="parTx" presStyleLbl="revTx" presStyleIdx="3" presStyleCnt="5">
        <dgm:presLayoutVars>
          <dgm:chMax val="0"/>
          <dgm:chPref val="0"/>
        </dgm:presLayoutVars>
      </dgm:prSet>
      <dgm:spPr/>
    </dgm:pt>
    <dgm:pt modelId="{2AAF545E-5B8C-438A-BF48-00C4CE8B6CB1}" type="pres">
      <dgm:prSet presAssocID="{159CA066-EE92-4435-983B-5827C26B334D}" presName="sibTrans" presStyleCnt="0"/>
      <dgm:spPr/>
    </dgm:pt>
    <dgm:pt modelId="{6DDCB1C9-D788-4127-A56A-1B3BF81E7A68}" type="pres">
      <dgm:prSet presAssocID="{E96F9096-C207-4340-8756-A7C90DD1683F}" presName="compNode" presStyleCnt="0"/>
      <dgm:spPr/>
    </dgm:pt>
    <dgm:pt modelId="{4AF069A0-8F13-4036-8EC9-5287C842EEA6}" type="pres">
      <dgm:prSet presAssocID="{E96F9096-C207-4340-8756-A7C90DD1683F}" presName="bgRect" presStyleLbl="bgShp" presStyleIdx="4" presStyleCnt="5"/>
      <dgm:spPr/>
    </dgm:pt>
    <dgm:pt modelId="{C282EFA7-583A-4581-BD79-E17FF23C5D60}" type="pres">
      <dgm:prSet presAssocID="{E96F9096-C207-4340-8756-A7C90DD1683F}"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andshake"/>
        </a:ext>
      </dgm:extLst>
    </dgm:pt>
    <dgm:pt modelId="{E9D7D685-C4AC-4B81-8A6C-75F52AC988C7}" type="pres">
      <dgm:prSet presAssocID="{E96F9096-C207-4340-8756-A7C90DD1683F}" presName="spaceRect" presStyleCnt="0"/>
      <dgm:spPr/>
    </dgm:pt>
    <dgm:pt modelId="{22780F7C-D573-438D-936D-FECCB7474974}" type="pres">
      <dgm:prSet presAssocID="{E96F9096-C207-4340-8756-A7C90DD1683F}" presName="parTx" presStyleLbl="revTx" presStyleIdx="4" presStyleCnt="5">
        <dgm:presLayoutVars>
          <dgm:chMax val="0"/>
          <dgm:chPref val="0"/>
        </dgm:presLayoutVars>
      </dgm:prSet>
      <dgm:spPr/>
    </dgm:pt>
  </dgm:ptLst>
  <dgm:cxnLst>
    <dgm:cxn modelId="{D1DF6708-525A-413B-808E-E2E3D783991F}" type="presOf" srcId="{0A21AC7F-3113-4039-B7B1-EEB52EBCCC76}" destId="{5ECE12A1-2349-4C22-B4A4-C06EACCEA739}" srcOrd="0" destOrd="0" presId="urn:microsoft.com/office/officeart/2018/2/layout/IconVerticalSolidList"/>
    <dgm:cxn modelId="{3A3F712E-C458-4D06-A5B1-222548012B55}" type="presOf" srcId="{DB798C47-E537-4556-866C-D8886EF7DEFE}" destId="{CBD397BA-7DEF-4553-B708-11568F9B1D20}" srcOrd="0" destOrd="0" presId="urn:microsoft.com/office/officeart/2018/2/layout/IconVerticalSolidList"/>
    <dgm:cxn modelId="{B9EA4D44-5E50-4961-A97C-57CD0BA3C70D}" type="presOf" srcId="{D6E5A875-AB33-4472-BA78-ADD9FEC6E230}" destId="{04028B8E-56F8-4616-A2CA-2E17C70EDEB7}" srcOrd="0" destOrd="0" presId="urn:microsoft.com/office/officeart/2018/2/layout/IconVerticalSolidList"/>
    <dgm:cxn modelId="{4FB5C84E-EAB7-41C6-905B-9805F94FDEA9}" type="presOf" srcId="{0392868B-94DB-468D-AB9B-EC2E6242CE6C}" destId="{DC6AD1D4-B637-482D-A932-04863A94E101}" srcOrd="0" destOrd="0" presId="urn:microsoft.com/office/officeart/2018/2/layout/IconVerticalSolidList"/>
    <dgm:cxn modelId="{388CA753-7193-45C5-9D85-1B71C5F650F3}" srcId="{DB798C47-E537-4556-866C-D8886EF7DEFE}" destId="{0A21AC7F-3113-4039-B7B1-EEB52EBCCC76}" srcOrd="0" destOrd="0" parTransId="{C87AD6D8-77D6-4901-94C8-4705B5D306BE}" sibTransId="{CF8D612F-A310-4ADA-976C-0848F0718514}"/>
    <dgm:cxn modelId="{A7A54D93-E48A-40FF-858C-06A4F5705093}" srcId="{DB798C47-E537-4556-866C-D8886EF7DEFE}" destId="{0392868B-94DB-468D-AB9B-EC2E6242CE6C}" srcOrd="3" destOrd="0" parTransId="{038A73FE-74EB-4770-A5BB-8C8B6D96E196}" sibTransId="{159CA066-EE92-4435-983B-5827C26B334D}"/>
    <dgm:cxn modelId="{2B6A4C94-D21A-45A1-8444-2FE13C856233}" type="presOf" srcId="{03C83506-C5CA-48EF-A2D2-9274EF1F94CF}" destId="{961193F7-762F-43FB-90DE-D1B048765D55}" srcOrd="0" destOrd="0" presId="urn:microsoft.com/office/officeart/2018/2/layout/IconVerticalSolidList"/>
    <dgm:cxn modelId="{EF73B9A3-D3A4-46B4-BB9C-4AA9C2BB342A}" srcId="{DB798C47-E537-4556-866C-D8886EF7DEFE}" destId="{D6E5A875-AB33-4472-BA78-ADD9FEC6E230}" srcOrd="1" destOrd="0" parTransId="{975D8C98-8D7A-49F6-99AF-28AC10F8FB82}" sibTransId="{77343D84-DB6B-4C5F-ABC0-4E2A0A9FBA4C}"/>
    <dgm:cxn modelId="{B00D85A6-74E0-4E84-AF37-59B6C6B643C1}" type="presOf" srcId="{E96F9096-C207-4340-8756-A7C90DD1683F}" destId="{22780F7C-D573-438D-936D-FECCB7474974}" srcOrd="0" destOrd="0" presId="urn:microsoft.com/office/officeart/2018/2/layout/IconVerticalSolidList"/>
    <dgm:cxn modelId="{361D5BB6-BB3D-4922-8F4A-900FCF991888}" srcId="{DB798C47-E537-4556-866C-D8886EF7DEFE}" destId="{E96F9096-C207-4340-8756-A7C90DD1683F}" srcOrd="4" destOrd="0" parTransId="{D38D8CBA-373B-4BF2-B91F-DAE732B5E394}" sibTransId="{6E535515-9D25-4682-A892-D8FC40AC9637}"/>
    <dgm:cxn modelId="{1055FFEA-AA2D-4C6B-9EE6-E0E24CC7CAE1}" srcId="{DB798C47-E537-4556-866C-D8886EF7DEFE}" destId="{03C83506-C5CA-48EF-A2D2-9274EF1F94CF}" srcOrd="2" destOrd="0" parTransId="{F7C86192-A9F9-4C74-A80D-9EEA9BD7D513}" sibTransId="{5466E606-3471-4D4C-8428-8E634D99F407}"/>
    <dgm:cxn modelId="{0F6F8379-20C9-44B0-854C-2B9BA505FF8B}" type="presParOf" srcId="{CBD397BA-7DEF-4553-B708-11568F9B1D20}" destId="{92284437-15CD-4D60-84DA-628D291377EA}" srcOrd="0" destOrd="0" presId="urn:microsoft.com/office/officeart/2018/2/layout/IconVerticalSolidList"/>
    <dgm:cxn modelId="{F3E50CBC-A195-4225-8EC8-E14B57D25EEF}" type="presParOf" srcId="{92284437-15CD-4D60-84DA-628D291377EA}" destId="{577F45A9-CD41-4DAE-B8C6-9AAEBF5914DA}" srcOrd="0" destOrd="0" presId="urn:microsoft.com/office/officeart/2018/2/layout/IconVerticalSolidList"/>
    <dgm:cxn modelId="{B9DC194D-54C2-4C08-B1DC-7DE61F896832}" type="presParOf" srcId="{92284437-15CD-4D60-84DA-628D291377EA}" destId="{8355712B-7B2C-4773-9736-F6AD9473C2F6}" srcOrd="1" destOrd="0" presId="urn:microsoft.com/office/officeart/2018/2/layout/IconVerticalSolidList"/>
    <dgm:cxn modelId="{2CF2D08B-3584-45EF-8F31-3A22B5BA89E0}" type="presParOf" srcId="{92284437-15CD-4D60-84DA-628D291377EA}" destId="{26C855B7-EAF1-4605-89C7-40FC80E69843}" srcOrd="2" destOrd="0" presId="urn:microsoft.com/office/officeart/2018/2/layout/IconVerticalSolidList"/>
    <dgm:cxn modelId="{FA091228-C160-40BC-8239-C092A477D196}" type="presParOf" srcId="{92284437-15CD-4D60-84DA-628D291377EA}" destId="{5ECE12A1-2349-4C22-B4A4-C06EACCEA739}" srcOrd="3" destOrd="0" presId="urn:microsoft.com/office/officeart/2018/2/layout/IconVerticalSolidList"/>
    <dgm:cxn modelId="{9E19CE7E-D8D2-46F9-B781-4AE8B3F639B6}" type="presParOf" srcId="{CBD397BA-7DEF-4553-B708-11568F9B1D20}" destId="{A99F819E-E8F2-4D6E-8815-85F99F67D0E2}" srcOrd="1" destOrd="0" presId="urn:microsoft.com/office/officeart/2018/2/layout/IconVerticalSolidList"/>
    <dgm:cxn modelId="{AD9D53E7-D30A-4A2A-83C8-E51F3470978D}" type="presParOf" srcId="{CBD397BA-7DEF-4553-B708-11568F9B1D20}" destId="{E6941769-AE16-4E61-BE02-A34FA8212902}" srcOrd="2" destOrd="0" presId="urn:microsoft.com/office/officeart/2018/2/layout/IconVerticalSolidList"/>
    <dgm:cxn modelId="{68EB18FB-1F72-4972-A4AB-7BBCFF1D4F4B}" type="presParOf" srcId="{E6941769-AE16-4E61-BE02-A34FA8212902}" destId="{C9179CA8-5374-4F40-BDC6-C871CE4FB54A}" srcOrd="0" destOrd="0" presId="urn:microsoft.com/office/officeart/2018/2/layout/IconVerticalSolidList"/>
    <dgm:cxn modelId="{989C36C1-D106-4855-803F-8E89F10B73DC}" type="presParOf" srcId="{E6941769-AE16-4E61-BE02-A34FA8212902}" destId="{1E197817-AD5E-494B-BFDB-81E7BC743E2B}" srcOrd="1" destOrd="0" presId="urn:microsoft.com/office/officeart/2018/2/layout/IconVerticalSolidList"/>
    <dgm:cxn modelId="{6C6EFAB7-613D-41C1-B903-FE3301457957}" type="presParOf" srcId="{E6941769-AE16-4E61-BE02-A34FA8212902}" destId="{B61C1FD2-66A1-4B5C-B1F2-F084D088C114}" srcOrd="2" destOrd="0" presId="urn:microsoft.com/office/officeart/2018/2/layout/IconVerticalSolidList"/>
    <dgm:cxn modelId="{5E605B54-B674-4761-AF5C-3D7A528F4929}" type="presParOf" srcId="{E6941769-AE16-4E61-BE02-A34FA8212902}" destId="{04028B8E-56F8-4616-A2CA-2E17C70EDEB7}" srcOrd="3" destOrd="0" presId="urn:microsoft.com/office/officeart/2018/2/layout/IconVerticalSolidList"/>
    <dgm:cxn modelId="{FCCE2344-8832-49D4-9659-A04821572DFA}" type="presParOf" srcId="{CBD397BA-7DEF-4553-B708-11568F9B1D20}" destId="{55219E1C-D5F9-4AD0-9CD1-BBC056071F15}" srcOrd="3" destOrd="0" presId="urn:microsoft.com/office/officeart/2018/2/layout/IconVerticalSolidList"/>
    <dgm:cxn modelId="{C062542E-3D45-41A1-BF85-8A84A4A1ECAB}" type="presParOf" srcId="{CBD397BA-7DEF-4553-B708-11568F9B1D20}" destId="{1CD3A7E6-FB7C-46F8-8AC7-519FF2D857EA}" srcOrd="4" destOrd="0" presId="urn:microsoft.com/office/officeart/2018/2/layout/IconVerticalSolidList"/>
    <dgm:cxn modelId="{582346EA-B4EB-41E1-AB06-5CABD2E78673}" type="presParOf" srcId="{1CD3A7E6-FB7C-46F8-8AC7-519FF2D857EA}" destId="{F3D31F50-E648-422D-98AC-93F885D77C31}" srcOrd="0" destOrd="0" presId="urn:microsoft.com/office/officeart/2018/2/layout/IconVerticalSolidList"/>
    <dgm:cxn modelId="{F4FB5EC8-F8F3-4541-8E81-4DC9F58AA47C}" type="presParOf" srcId="{1CD3A7E6-FB7C-46F8-8AC7-519FF2D857EA}" destId="{756E65DE-EA52-4329-A60F-655FA8A098EC}" srcOrd="1" destOrd="0" presId="urn:microsoft.com/office/officeart/2018/2/layout/IconVerticalSolidList"/>
    <dgm:cxn modelId="{3EDCDF42-2212-43B2-B534-40D6DCDB5AA6}" type="presParOf" srcId="{1CD3A7E6-FB7C-46F8-8AC7-519FF2D857EA}" destId="{5DA6F988-E1A3-4996-BC73-D50D0470C225}" srcOrd="2" destOrd="0" presId="urn:microsoft.com/office/officeart/2018/2/layout/IconVerticalSolidList"/>
    <dgm:cxn modelId="{CC913BE0-9B2D-44E8-AD4A-43B4D618EC31}" type="presParOf" srcId="{1CD3A7E6-FB7C-46F8-8AC7-519FF2D857EA}" destId="{961193F7-762F-43FB-90DE-D1B048765D55}" srcOrd="3" destOrd="0" presId="urn:microsoft.com/office/officeart/2018/2/layout/IconVerticalSolidList"/>
    <dgm:cxn modelId="{78C0D5F9-A38F-4E32-ADEB-A2E96F30FDFF}" type="presParOf" srcId="{CBD397BA-7DEF-4553-B708-11568F9B1D20}" destId="{5DF1F561-531E-444B-AB95-F6FCC6C235FC}" srcOrd="5" destOrd="0" presId="urn:microsoft.com/office/officeart/2018/2/layout/IconVerticalSolidList"/>
    <dgm:cxn modelId="{4C568D93-372A-41AB-AC22-C6D44BDFF6BC}" type="presParOf" srcId="{CBD397BA-7DEF-4553-B708-11568F9B1D20}" destId="{6511DB18-87D7-4425-B1D9-BC5269BC708A}" srcOrd="6" destOrd="0" presId="urn:microsoft.com/office/officeart/2018/2/layout/IconVerticalSolidList"/>
    <dgm:cxn modelId="{F71E8513-B22C-42FB-B7F7-48CCA7D407A7}" type="presParOf" srcId="{6511DB18-87D7-4425-B1D9-BC5269BC708A}" destId="{8B9BE885-B311-46FF-B3BC-F82EF0B278E0}" srcOrd="0" destOrd="0" presId="urn:microsoft.com/office/officeart/2018/2/layout/IconVerticalSolidList"/>
    <dgm:cxn modelId="{B87B663C-5FF8-479C-9318-D53751347D7E}" type="presParOf" srcId="{6511DB18-87D7-4425-B1D9-BC5269BC708A}" destId="{3332B09C-87A2-4672-B978-BFFD0AFDFDB2}" srcOrd="1" destOrd="0" presId="urn:microsoft.com/office/officeart/2018/2/layout/IconVerticalSolidList"/>
    <dgm:cxn modelId="{6EAA6200-B2F1-4E4A-AE0A-225E046AA4CD}" type="presParOf" srcId="{6511DB18-87D7-4425-B1D9-BC5269BC708A}" destId="{4989F767-569D-40C7-AAC0-E966E3F1ACED}" srcOrd="2" destOrd="0" presId="urn:microsoft.com/office/officeart/2018/2/layout/IconVerticalSolidList"/>
    <dgm:cxn modelId="{EE2F451F-59EE-422C-A4FA-67E62DBFF50C}" type="presParOf" srcId="{6511DB18-87D7-4425-B1D9-BC5269BC708A}" destId="{DC6AD1D4-B637-482D-A932-04863A94E101}" srcOrd="3" destOrd="0" presId="urn:microsoft.com/office/officeart/2018/2/layout/IconVerticalSolidList"/>
    <dgm:cxn modelId="{4D9F0A0C-41F0-4D8B-9453-76290AEC582B}" type="presParOf" srcId="{CBD397BA-7DEF-4553-B708-11568F9B1D20}" destId="{2AAF545E-5B8C-438A-BF48-00C4CE8B6CB1}" srcOrd="7" destOrd="0" presId="urn:microsoft.com/office/officeart/2018/2/layout/IconVerticalSolidList"/>
    <dgm:cxn modelId="{3FC4F2E9-8772-4060-87BC-D9F1B416BB24}" type="presParOf" srcId="{CBD397BA-7DEF-4553-B708-11568F9B1D20}" destId="{6DDCB1C9-D788-4127-A56A-1B3BF81E7A68}" srcOrd="8" destOrd="0" presId="urn:microsoft.com/office/officeart/2018/2/layout/IconVerticalSolidList"/>
    <dgm:cxn modelId="{7D16459B-E5E9-4011-8C10-71D514AB3CBB}" type="presParOf" srcId="{6DDCB1C9-D788-4127-A56A-1B3BF81E7A68}" destId="{4AF069A0-8F13-4036-8EC9-5287C842EEA6}" srcOrd="0" destOrd="0" presId="urn:microsoft.com/office/officeart/2018/2/layout/IconVerticalSolidList"/>
    <dgm:cxn modelId="{59A7E930-6477-4749-9EEC-4900616735D2}" type="presParOf" srcId="{6DDCB1C9-D788-4127-A56A-1B3BF81E7A68}" destId="{C282EFA7-583A-4581-BD79-E17FF23C5D60}" srcOrd="1" destOrd="0" presId="urn:microsoft.com/office/officeart/2018/2/layout/IconVerticalSolidList"/>
    <dgm:cxn modelId="{CD42B305-A395-4970-AE87-0F7C1F6837DA}" type="presParOf" srcId="{6DDCB1C9-D788-4127-A56A-1B3BF81E7A68}" destId="{E9D7D685-C4AC-4B81-8A6C-75F52AC988C7}" srcOrd="2" destOrd="0" presId="urn:microsoft.com/office/officeart/2018/2/layout/IconVerticalSolidList"/>
    <dgm:cxn modelId="{9A20490B-2520-4857-9361-F2969827D246}" type="presParOf" srcId="{6DDCB1C9-D788-4127-A56A-1B3BF81E7A68}" destId="{22780F7C-D573-438D-936D-FECCB747497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A84ADC-9EE7-49CB-8645-31A6E7A62505}"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7E9F896A-F7F6-453E-B8A4-476066BEF3FE}">
      <dgm:prSet/>
      <dgm:spPr/>
      <dgm:t>
        <a:bodyPr/>
        <a:lstStyle/>
        <a:p>
          <a:r>
            <a:rPr lang="en-US" b="0" baseline="0"/>
            <a:t>Profits are not generated</a:t>
          </a:r>
          <a:endParaRPr lang="en-US"/>
        </a:p>
      </dgm:t>
    </dgm:pt>
    <dgm:pt modelId="{696C56CD-ED06-44C7-B049-4432CB55AFBF}" type="parTrans" cxnId="{4781EF1B-9C41-4762-B2C9-39DE351F8C63}">
      <dgm:prSet/>
      <dgm:spPr/>
      <dgm:t>
        <a:bodyPr/>
        <a:lstStyle/>
        <a:p>
          <a:endParaRPr lang="en-US"/>
        </a:p>
      </dgm:t>
    </dgm:pt>
    <dgm:pt modelId="{CC134E78-3AE4-4325-BFAE-F4E4DCCDD459}" type="sibTrans" cxnId="{4781EF1B-9C41-4762-B2C9-39DE351F8C63}">
      <dgm:prSet/>
      <dgm:spPr/>
      <dgm:t>
        <a:bodyPr/>
        <a:lstStyle/>
        <a:p>
          <a:endParaRPr lang="en-US"/>
        </a:p>
      </dgm:t>
    </dgm:pt>
    <dgm:pt modelId="{470A8774-8AE0-4C97-8F48-161AE55049D3}">
      <dgm:prSet/>
      <dgm:spPr/>
      <dgm:t>
        <a:bodyPr/>
        <a:lstStyle/>
        <a:p>
          <a:r>
            <a:rPr lang="en-US" b="0" baseline="0"/>
            <a:t>Donations are important</a:t>
          </a:r>
          <a:endParaRPr lang="en-US"/>
        </a:p>
      </dgm:t>
    </dgm:pt>
    <dgm:pt modelId="{0DB8B60C-C5B7-406F-A0BC-768692A4497E}" type="parTrans" cxnId="{6E97022D-1075-4C16-A82E-AD26D73E47D4}">
      <dgm:prSet/>
      <dgm:spPr/>
      <dgm:t>
        <a:bodyPr/>
        <a:lstStyle/>
        <a:p>
          <a:endParaRPr lang="en-US"/>
        </a:p>
      </dgm:t>
    </dgm:pt>
    <dgm:pt modelId="{C976BA47-675C-40A5-9271-1733F1184A5D}" type="sibTrans" cxnId="{6E97022D-1075-4C16-A82E-AD26D73E47D4}">
      <dgm:prSet/>
      <dgm:spPr/>
      <dgm:t>
        <a:bodyPr/>
        <a:lstStyle/>
        <a:p>
          <a:endParaRPr lang="en-US"/>
        </a:p>
      </dgm:t>
    </dgm:pt>
    <dgm:pt modelId="{B7A5276C-1C69-4D8D-B786-6842DBDC6B4C}">
      <dgm:prSet/>
      <dgm:spPr/>
      <dgm:t>
        <a:bodyPr/>
        <a:lstStyle/>
        <a:p>
          <a:r>
            <a:rPr lang="en-US" b="0" baseline="0"/>
            <a:t>Unclear ownership and control</a:t>
          </a:r>
          <a:endParaRPr lang="en-US"/>
        </a:p>
      </dgm:t>
    </dgm:pt>
    <dgm:pt modelId="{3C174078-0C1A-4FD2-867F-4BC1E2B57CA1}" type="parTrans" cxnId="{A5F9A19F-2894-49FC-9BB1-4D61B9A2DFB1}">
      <dgm:prSet/>
      <dgm:spPr/>
      <dgm:t>
        <a:bodyPr/>
        <a:lstStyle/>
        <a:p>
          <a:endParaRPr lang="en-US"/>
        </a:p>
      </dgm:t>
    </dgm:pt>
    <dgm:pt modelId="{2EB33ABB-A455-47BA-8AD7-19F8BD8022B0}" type="sibTrans" cxnId="{A5F9A19F-2894-49FC-9BB1-4D61B9A2DFB1}">
      <dgm:prSet/>
      <dgm:spPr/>
      <dgm:t>
        <a:bodyPr/>
        <a:lstStyle/>
        <a:p>
          <a:endParaRPr lang="en-US"/>
        </a:p>
      </dgm:t>
    </dgm:pt>
    <dgm:pt modelId="{7057E663-C252-4925-B08F-7D1EBB90F0B5}">
      <dgm:prSet/>
      <dgm:spPr/>
      <dgm:t>
        <a:bodyPr/>
        <a:lstStyle/>
        <a:p>
          <a:r>
            <a:rPr lang="en-US" b="0" baseline="0"/>
            <a:t>Help people in need</a:t>
          </a:r>
          <a:endParaRPr lang="en-US"/>
        </a:p>
      </dgm:t>
    </dgm:pt>
    <dgm:pt modelId="{50B4D69E-55A0-4613-B81E-C788CB0F93ED}" type="parTrans" cxnId="{46DFEC81-93A6-4503-8934-E84D313BF562}">
      <dgm:prSet/>
      <dgm:spPr/>
      <dgm:t>
        <a:bodyPr/>
        <a:lstStyle/>
        <a:p>
          <a:endParaRPr lang="en-US"/>
        </a:p>
      </dgm:t>
    </dgm:pt>
    <dgm:pt modelId="{EE852082-DF12-45CA-B97C-C5F9195C51F2}" type="sibTrans" cxnId="{46DFEC81-93A6-4503-8934-E84D313BF562}">
      <dgm:prSet/>
      <dgm:spPr/>
      <dgm:t>
        <a:bodyPr/>
        <a:lstStyle/>
        <a:p>
          <a:endParaRPr lang="en-US"/>
        </a:p>
      </dgm:t>
    </dgm:pt>
    <dgm:pt modelId="{A86866AF-4D7E-4B4E-90CB-1781CBF9D237}">
      <dgm:prSet/>
      <dgm:spPr/>
      <dgm:t>
        <a:bodyPr/>
        <a:lstStyle/>
        <a:p>
          <a:r>
            <a:rPr lang="en-US" b="0" baseline="0"/>
            <a:t>Fosters philanthropic spirit</a:t>
          </a:r>
          <a:endParaRPr lang="en-US"/>
        </a:p>
      </dgm:t>
    </dgm:pt>
    <dgm:pt modelId="{EBCD39DF-1ABB-40C8-9378-4654D37A7C4D}" type="parTrans" cxnId="{3F49C41B-48F2-4F12-856C-157BDA9EF312}">
      <dgm:prSet/>
      <dgm:spPr/>
      <dgm:t>
        <a:bodyPr/>
        <a:lstStyle/>
        <a:p>
          <a:endParaRPr lang="en-US"/>
        </a:p>
      </dgm:t>
    </dgm:pt>
    <dgm:pt modelId="{32C2E866-112E-4156-B217-DC18D904A826}" type="sibTrans" cxnId="{3F49C41B-48F2-4F12-856C-157BDA9EF312}">
      <dgm:prSet/>
      <dgm:spPr/>
      <dgm:t>
        <a:bodyPr/>
        <a:lstStyle/>
        <a:p>
          <a:endParaRPr lang="en-US"/>
        </a:p>
      </dgm:t>
    </dgm:pt>
    <dgm:pt modelId="{30BA7761-6D7D-4E3C-8355-C81BC20B6B18}">
      <dgm:prSet/>
      <dgm:spPr/>
      <dgm:t>
        <a:bodyPr/>
        <a:lstStyle/>
        <a:p>
          <a:r>
            <a:rPr lang="en-US" b="0" baseline="0"/>
            <a:t>Foster informed discussions in the community about allocation of resources</a:t>
          </a:r>
          <a:endParaRPr lang="en-US"/>
        </a:p>
      </dgm:t>
    </dgm:pt>
    <dgm:pt modelId="{8856AC77-91C0-4507-A8E8-7A384895E148}" type="parTrans" cxnId="{1952CCB1-35D4-4195-8479-13445FA25E16}">
      <dgm:prSet/>
      <dgm:spPr/>
      <dgm:t>
        <a:bodyPr/>
        <a:lstStyle/>
        <a:p>
          <a:endParaRPr lang="en-US"/>
        </a:p>
      </dgm:t>
    </dgm:pt>
    <dgm:pt modelId="{F3F43050-A405-4FF3-93A0-332817DC0D0A}" type="sibTrans" cxnId="{1952CCB1-35D4-4195-8479-13445FA25E16}">
      <dgm:prSet/>
      <dgm:spPr/>
      <dgm:t>
        <a:bodyPr/>
        <a:lstStyle/>
        <a:p>
          <a:endParaRPr lang="en-US"/>
        </a:p>
      </dgm:t>
    </dgm:pt>
    <dgm:pt modelId="{D7997346-769F-4DD7-8618-AD88D128E3B2}">
      <dgm:prSet/>
      <dgm:spPr/>
      <dgm:t>
        <a:bodyPr/>
        <a:lstStyle/>
        <a:p>
          <a:r>
            <a:rPr lang="en-US" b="0" baseline="0"/>
            <a:t>Innovative</a:t>
          </a:r>
          <a:endParaRPr lang="en-US"/>
        </a:p>
      </dgm:t>
    </dgm:pt>
    <dgm:pt modelId="{9B08BF82-4CF3-416E-B3CD-73EFAE1DA641}" type="parTrans" cxnId="{1AC7A23B-C031-4159-A31E-99FC6CF046AC}">
      <dgm:prSet/>
      <dgm:spPr/>
      <dgm:t>
        <a:bodyPr/>
        <a:lstStyle/>
        <a:p>
          <a:endParaRPr lang="en-US"/>
        </a:p>
      </dgm:t>
    </dgm:pt>
    <dgm:pt modelId="{1FC52D59-F833-4411-B7BC-F2535A81F449}" type="sibTrans" cxnId="{1AC7A23B-C031-4159-A31E-99FC6CF046AC}">
      <dgm:prSet/>
      <dgm:spPr/>
      <dgm:t>
        <a:bodyPr/>
        <a:lstStyle/>
        <a:p>
          <a:endParaRPr lang="en-US"/>
        </a:p>
      </dgm:t>
    </dgm:pt>
    <dgm:pt modelId="{F4A3B799-F694-4566-AD4B-311AC2B84FCB}" type="pres">
      <dgm:prSet presAssocID="{68A84ADC-9EE7-49CB-8645-31A6E7A62505}" presName="diagram" presStyleCnt="0">
        <dgm:presLayoutVars>
          <dgm:dir/>
          <dgm:resizeHandles val="exact"/>
        </dgm:presLayoutVars>
      </dgm:prSet>
      <dgm:spPr/>
    </dgm:pt>
    <dgm:pt modelId="{A4688F05-6696-4557-9E01-66427E9F68C6}" type="pres">
      <dgm:prSet presAssocID="{7E9F896A-F7F6-453E-B8A4-476066BEF3FE}" presName="node" presStyleLbl="node1" presStyleIdx="0" presStyleCnt="7">
        <dgm:presLayoutVars>
          <dgm:bulletEnabled val="1"/>
        </dgm:presLayoutVars>
      </dgm:prSet>
      <dgm:spPr/>
    </dgm:pt>
    <dgm:pt modelId="{F41916E2-DD16-43D0-9167-087B8591AE97}" type="pres">
      <dgm:prSet presAssocID="{CC134E78-3AE4-4325-BFAE-F4E4DCCDD459}" presName="sibTrans" presStyleCnt="0"/>
      <dgm:spPr/>
    </dgm:pt>
    <dgm:pt modelId="{CE337BE6-EF25-463A-B7ED-560604E4792D}" type="pres">
      <dgm:prSet presAssocID="{470A8774-8AE0-4C97-8F48-161AE55049D3}" presName="node" presStyleLbl="node1" presStyleIdx="1" presStyleCnt="7">
        <dgm:presLayoutVars>
          <dgm:bulletEnabled val="1"/>
        </dgm:presLayoutVars>
      </dgm:prSet>
      <dgm:spPr/>
    </dgm:pt>
    <dgm:pt modelId="{83E37197-4F4C-43B6-87BA-01FBAB555BC9}" type="pres">
      <dgm:prSet presAssocID="{C976BA47-675C-40A5-9271-1733F1184A5D}" presName="sibTrans" presStyleCnt="0"/>
      <dgm:spPr/>
    </dgm:pt>
    <dgm:pt modelId="{CC8C501A-A6A3-4125-AB00-93E904646D6F}" type="pres">
      <dgm:prSet presAssocID="{B7A5276C-1C69-4D8D-B786-6842DBDC6B4C}" presName="node" presStyleLbl="node1" presStyleIdx="2" presStyleCnt="7">
        <dgm:presLayoutVars>
          <dgm:bulletEnabled val="1"/>
        </dgm:presLayoutVars>
      </dgm:prSet>
      <dgm:spPr/>
    </dgm:pt>
    <dgm:pt modelId="{87DCC497-F74D-468C-A641-51D83EF1F18C}" type="pres">
      <dgm:prSet presAssocID="{2EB33ABB-A455-47BA-8AD7-19F8BD8022B0}" presName="sibTrans" presStyleCnt="0"/>
      <dgm:spPr/>
    </dgm:pt>
    <dgm:pt modelId="{961E8510-5A84-4123-977F-9ED30D024591}" type="pres">
      <dgm:prSet presAssocID="{7057E663-C252-4925-B08F-7D1EBB90F0B5}" presName="node" presStyleLbl="node1" presStyleIdx="3" presStyleCnt="7">
        <dgm:presLayoutVars>
          <dgm:bulletEnabled val="1"/>
        </dgm:presLayoutVars>
      </dgm:prSet>
      <dgm:spPr/>
    </dgm:pt>
    <dgm:pt modelId="{3C5275EA-54F8-4D4E-96FA-279FFDDC2D14}" type="pres">
      <dgm:prSet presAssocID="{EE852082-DF12-45CA-B97C-C5F9195C51F2}" presName="sibTrans" presStyleCnt="0"/>
      <dgm:spPr/>
    </dgm:pt>
    <dgm:pt modelId="{39419294-58F2-4344-AC46-1C7360BD916D}" type="pres">
      <dgm:prSet presAssocID="{A86866AF-4D7E-4B4E-90CB-1781CBF9D237}" presName="node" presStyleLbl="node1" presStyleIdx="4" presStyleCnt="7">
        <dgm:presLayoutVars>
          <dgm:bulletEnabled val="1"/>
        </dgm:presLayoutVars>
      </dgm:prSet>
      <dgm:spPr/>
    </dgm:pt>
    <dgm:pt modelId="{E0A369C8-2DD2-4A81-A28E-BDDCF2327D54}" type="pres">
      <dgm:prSet presAssocID="{32C2E866-112E-4156-B217-DC18D904A826}" presName="sibTrans" presStyleCnt="0"/>
      <dgm:spPr/>
    </dgm:pt>
    <dgm:pt modelId="{23F2B6B3-5A40-4E2A-854E-E79635F89DA3}" type="pres">
      <dgm:prSet presAssocID="{30BA7761-6D7D-4E3C-8355-C81BC20B6B18}" presName="node" presStyleLbl="node1" presStyleIdx="5" presStyleCnt="7">
        <dgm:presLayoutVars>
          <dgm:bulletEnabled val="1"/>
        </dgm:presLayoutVars>
      </dgm:prSet>
      <dgm:spPr/>
    </dgm:pt>
    <dgm:pt modelId="{CDF10325-77DE-4736-9CE8-980518F8E11F}" type="pres">
      <dgm:prSet presAssocID="{F3F43050-A405-4FF3-93A0-332817DC0D0A}" presName="sibTrans" presStyleCnt="0"/>
      <dgm:spPr/>
    </dgm:pt>
    <dgm:pt modelId="{1171DBFC-2E8C-44FA-A855-6E4D50976323}" type="pres">
      <dgm:prSet presAssocID="{D7997346-769F-4DD7-8618-AD88D128E3B2}" presName="node" presStyleLbl="node1" presStyleIdx="6" presStyleCnt="7">
        <dgm:presLayoutVars>
          <dgm:bulletEnabled val="1"/>
        </dgm:presLayoutVars>
      </dgm:prSet>
      <dgm:spPr/>
    </dgm:pt>
  </dgm:ptLst>
  <dgm:cxnLst>
    <dgm:cxn modelId="{0323990C-AF87-4E84-8BB4-7D8311CF7808}" type="presOf" srcId="{7057E663-C252-4925-B08F-7D1EBB90F0B5}" destId="{961E8510-5A84-4123-977F-9ED30D024591}" srcOrd="0" destOrd="0" presId="urn:microsoft.com/office/officeart/2005/8/layout/default"/>
    <dgm:cxn modelId="{3F49C41B-48F2-4F12-856C-157BDA9EF312}" srcId="{68A84ADC-9EE7-49CB-8645-31A6E7A62505}" destId="{A86866AF-4D7E-4B4E-90CB-1781CBF9D237}" srcOrd="4" destOrd="0" parTransId="{EBCD39DF-1ABB-40C8-9378-4654D37A7C4D}" sibTransId="{32C2E866-112E-4156-B217-DC18D904A826}"/>
    <dgm:cxn modelId="{4781EF1B-9C41-4762-B2C9-39DE351F8C63}" srcId="{68A84ADC-9EE7-49CB-8645-31A6E7A62505}" destId="{7E9F896A-F7F6-453E-B8A4-476066BEF3FE}" srcOrd="0" destOrd="0" parTransId="{696C56CD-ED06-44C7-B049-4432CB55AFBF}" sibTransId="{CC134E78-3AE4-4325-BFAE-F4E4DCCDD459}"/>
    <dgm:cxn modelId="{6E97022D-1075-4C16-A82E-AD26D73E47D4}" srcId="{68A84ADC-9EE7-49CB-8645-31A6E7A62505}" destId="{470A8774-8AE0-4C97-8F48-161AE55049D3}" srcOrd="1" destOrd="0" parTransId="{0DB8B60C-C5B7-406F-A0BC-768692A4497E}" sibTransId="{C976BA47-675C-40A5-9271-1733F1184A5D}"/>
    <dgm:cxn modelId="{1AC7A23B-C031-4159-A31E-99FC6CF046AC}" srcId="{68A84ADC-9EE7-49CB-8645-31A6E7A62505}" destId="{D7997346-769F-4DD7-8618-AD88D128E3B2}" srcOrd="6" destOrd="0" parTransId="{9B08BF82-4CF3-416E-B3CD-73EFAE1DA641}" sibTransId="{1FC52D59-F833-4411-B7BC-F2535A81F449}"/>
    <dgm:cxn modelId="{B027D742-5C84-4602-B97D-BC6AC78E8ED9}" type="presOf" srcId="{7E9F896A-F7F6-453E-B8A4-476066BEF3FE}" destId="{A4688F05-6696-4557-9E01-66427E9F68C6}" srcOrd="0" destOrd="0" presId="urn:microsoft.com/office/officeart/2005/8/layout/default"/>
    <dgm:cxn modelId="{73753967-B6C4-41C1-A9C0-6921E61C6DAB}" type="presOf" srcId="{30BA7761-6D7D-4E3C-8355-C81BC20B6B18}" destId="{23F2B6B3-5A40-4E2A-854E-E79635F89DA3}" srcOrd="0" destOrd="0" presId="urn:microsoft.com/office/officeart/2005/8/layout/default"/>
    <dgm:cxn modelId="{D0E68248-1375-499E-B952-F84918C361E8}" type="presOf" srcId="{D7997346-769F-4DD7-8618-AD88D128E3B2}" destId="{1171DBFC-2E8C-44FA-A855-6E4D50976323}" srcOrd="0" destOrd="0" presId="urn:microsoft.com/office/officeart/2005/8/layout/default"/>
    <dgm:cxn modelId="{176AC96E-6F46-4A5E-A263-CFB2258A4EF9}" type="presOf" srcId="{68A84ADC-9EE7-49CB-8645-31A6E7A62505}" destId="{F4A3B799-F694-4566-AD4B-311AC2B84FCB}" srcOrd="0" destOrd="0" presId="urn:microsoft.com/office/officeart/2005/8/layout/default"/>
    <dgm:cxn modelId="{46DFEC81-93A6-4503-8934-E84D313BF562}" srcId="{68A84ADC-9EE7-49CB-8645-31A6E7A62505}" destId="{7057E663-C252-4925-B08F-7D1EBB90F0B5}" srcOrd="3" destOrd="0" parTransId="{50B4D69E-55A0-4613-B81E-C788CB0F93ED}" sibTransId="{EE852082-DF12-45CA-B97C-C5F9195C51F2}"/>
    <dgm:cxn modelId="{A5F9A19F-2894-49FC-9BB1-4D61B9A2DFB1}" srcId="{68A84ADC-9EE7-49CB-8645-31A6E7A62505}" destId="{B7A5276C-1C69-4D8D-B786-6842DBDC6B4C}" srcOrd="2" destOrd="0" parTransId="{3C174078-0C1A-4FD2-867F-4BC1E2B57CA1}" sibTransId="{2EB33ABB-A455-47BA-8AD7-19F8BD8022B0}"/>
    <dgm:cxn modelId="{6A6AD1AF-3B5D-4A04-9DE2-D5CC9DC2B525}" type="presOf" srcId="{470A8774-8AE0-4C97-8F48-161AE55049D3}" destId="{CE337BE6-EF25-463A-B7ED-560604E4792D}" srcOrd="0" destOrd="0" presId="urn:microsoft.com/office/officeart/2005/8/layout/default"/>
    <dgm:cxn modelId="{1952CCB1-35D4-4195-8479-13445FA25E16}" srcId="{68A84ADC-9EE7-49CB-8645-31A6E7A62505}" destId="{30BA7761-6D7D-4E3C-8355-C81BC20B6B18}" srcOrd="5" destOrd="0" parTransId="{8856AC77-91C0-4507-A8E8-7A384895E148}" sibTransId="{F3F43050-A405-4FF3-93A0-332817DC0D0A}"/>
    <dgm:cxn modelId="{A6CBB3BA-BE2E-4E98-AC06-6948AA88DB6A}" type="presOf" srcId="{B7A5276C-1C69-4D8D-B786-6842DBDC6B4C}" destId="{CC8C501A-A6A3-4125-AB00-93E904646D6F}" srcOrd="0" destOrd="0" presId="urn:microsoft.com/office/officeart/2005/8/layout/default"/>
    <dgm:cxn modelId="{742D9ADE-1B6C-4076-86AB-A6519F9E584E}" type="presOf" srcId="{A86866AF-4D7E-4B4E-90CB-1781CBF9D237}" destId="{39419294-58F2-4344-AC46-1C7360BD916D}" srcOrd="0" destOrd="0" presId="urn:microsoft.com/office/officeart/2005/8/layout/default"/>
    <dgm:cxn modelId="{606D0EBF-79B5-43F6-AD86-58695FD839B6}" type="presParOf" srcId="{F4A3B799-F694-4566-AD4B-311AC2B84FCB}" destId="{A4688F05-6696-4557-9E01-66427E9F68C6}" srcOrd="0" destOrd="0" presId="urn:microsoft.com/office/officeart/2005/8/layout/default"/>
    <dgm:cxn modelId="{8F6780A7-F268-4296-8CC0-494FBA71378D}" type="presParOf" srcId="{F4A3B799-F694-4566-AD4B-311AC2B84FCB}" destId="{F41916E2-DD16-43D0-9167-087B8591AE97}" srcOrd="1" destOrd="0" presId="urn:microsoft.com/office/officeart/2005/8/layout/default"/>
    <dgm:cxn modelId="{C56B2488-8D23-4E01-8091-F51B676C9BCF}" type="presParOf" srcId="{F4A3B799-F694-4566-AD4B-311AC2B84FCB}" destId="{CE337BE6-EF25-463A-B7ED-560604E4792D}" srcOrd="2" destOrd="0" presId="urn:microsoft.com/office/officeart/2005/8/layout/default"/>
    <dgm:cxn modelId="{CACD3C18-6282-4AB8-85AD-D31A391927CC}" type="presParOf" srcId="{F4A3B799-F694-4566-AD4B-311AC2B84FCB}" destId="{83E37197-4F4C-43B6-87BA-01FBAB555BC9}" srcOrd="3" destOrd="0" presId="urn:microsoft.com/office/officeart/2005/8/layout/default"/>
    <dgm:cxn modelId="{63E1456A-C63A-41A7-A0DF-DF5DCC06D7ED}" type="presParOf" srcId="{F4A3B799-F694-4566-AD4B-311AC2B84FCB}" destId="{CC8C501A-A6A3-4125-AB00-93E904646D6F}" srcOrd="4" destOrd="0" presId="urn:microsoft.com/office/officeart/2005/8/layout/default"/>
    <dgm:cxn modelId="{B5D0D9EE-90BA-4505-AFA5-B6C6DF114AE4}" type="presParOf" srcId="{F4A3B799-F694-4566-AD4B-311AC2B84FCB}" destId="{87DCC497-F74D-468C-A641-51D83EF1F18C}" srcOrd="5" destOrd="0" presId="urn:microsoft.com/office/officeart/2005/8/layout/default"/>
    <dgm:cxn modelId="{67D58A16-AC16-4EB5-AB5C-DF0B718B2538}" type="presParOf" srcId="{F4A3B799-F694-4566-AD4B-311AC2B84FCB}" destId="{961E8510-5A84-4123-977F-9ED30D024591}" srcOrd="6" destOrd="0" presId="urn:microsoft.com/office/officeart/2005/8/layout/default"/>
    <dgm:cxn modelId="{839384C3-4947-4D91-8153-EED814BC719A}" type="presParOf" srcId="{F4A3B799-F694-4566-AD4B-311AC2B84FCB}" destId="{3C5275EA-54F8-4D4E-96FA-279FFDDC2D14}" srcOrd="7" destOrd="0" presId="urn:microsoft.com/office/officeart/2005/8/layout/default"/>
    <dgm:cxn modelId="{A4DFC23A-B74A-44EB-B820-B9611B2471AE}" type="presParOf" srcId="{F4A3B799-F694-4566-AD4B-311AC2B84FCB}" destId="{39419294-58F2-4344-AC46-1C7360BD916D}" srcOrd="8" destOrd="0" presId="urn:microsoft.com/office/officeart/2005/8/layout/default"/>
    <dgm:cxn modelId="{233F13D1-DE95-4136-96DD-B62D893E402E}" type="presParOf" srcId="{F4A3B799-F694-4566-AD4B-311AC2B84FCB}" destId="{E0A369C8-2DD2-4A81-A28E-BDDCF2327D54}" srcOrd="9" destOrd="0" presId="urn:microsoft.com/office/officeart/2005/8/layout/default"/>
    <dgm:cxn modelId="{06D4D1BB-A940-499C-A51E-7B812FB6365D}" type="presParOf" srcId="{F4A3B799-F694-4566-AD4B-311AC2B84FCB}" destId="{23F2B6B3-5A40-4E2A-854E-E79635F89DA3}" srcOrd="10" destOrd="0" presId="urn:microsoft.com/office/officeart/2005/8/layout/default"/>
    <dgm:cxn modelId="{B6BB6CE1-9D0B-46E5-AC5F-A1CF1E9F0392}" type="presParOf" srcId="{F4A3B799-F694-4566-AD4B-311AC2B84FCB}" destId="{CDF10325-77DE-4736-9CE8-980518F8E11F}" srcOrd="11" destOrd="0" presId="urn:microsoft.com/office/officeart/2005/8/layout/default"/>
    <dgm:cxn modelId="{84FE2FCB-2B06-41C7-805D-86F211DB1821}" type="presParOf" srcId="{F4A3B799-F694-4566-AD4B-311AC2B84FCB}" destId="{1171DBFC-2E8C-44FA-A855-6E4D50976323}"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7F45A9-CD41-4DAE-B8C6-9AAEBF5914DA}">
      <dsp:nvSpPr>
        <dsp:cNvPr id="0" name=""/>
        <dsp:cNvSpPr/>
      </dsp:nvSpPr>
      <dsp:spPr>
        <a:xfrm>
          <a:off x="0" y="3802"/>
          <a:ext cx="6105526" cy="53996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55712B-7B2C-4773-9736-F6AD9473C2F6}">
      <dsp:nvSpPr>
        <dsp:cNvPr id="0" name=""/>
        <dsp:cNvSpPr/>
      </dsp:nvSpPr>
      <dsp:spPr>
        <a:xfrm>
          <a:off x="163338" y="125294"/>
          <a:ext cx="296979" cy="29697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ECE12A1-2349-4C22-B4A4-C06EACCEA739}">
      <dsp:nvSpPr>
        <dsp:cNvPr id="0" name=""/>
        <dsp:cNvSpPr/>
      </dsp:nvSpPr>
      <dsp:spPr>
        <a:xfrm>
          <a:off x="623657" y="3802"/>
          <a:ext cx="5333378" cy="809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719" tIns="85719" rIns="85719" bIns="85719" numCol="1" spcCol="1270" anchor="ctr" anchorCtr="0">
          <a:noAutofit/>
        </a:bodyPr>
        <a:lstStyle/>
        <a:p>
          <a:pPr marL="0" lvl="0" indent="0" algn="l" defTabSz="622300">
            <a:lnSpc>
              <a:spcPct val="90000"/>
            </a:lnSpc>
            <a:spcBef>
              <a:spcPct val="0"/>
            </a:spcBef>
            <a:spcAft>
              <a:spcPct val="35000"/>
            </a:spcAft>
            <a:buNone/>
          </a:pPr>
          <a:r>
            <a:rPr lang="en-US" sz="1400" kern="1200"/>
            <a:t>Business that have a social purpose! Meaning the purpose is to improve human, social or environmental well-being!</a:t>
          </a:r>
        </a:p>
      </dsp:txBody>
      <dsp:txXfrm>
        <a:off x="623657" y="3802"/>
        <a:ext cx="5333378" cy="809944"/>
      </dsp:txXfrm>
    </dsp:sp>
    <dsp:sp modelId="{C9179CA8-5374-4F40-BDC6-C871CE4FB54A}">
      <dsp:nvSpPr>
        <dsp:cNvPr id="0" name=""/>
        <dsp:cNvSpPr/>
      </dsp:nvSpPr>
      <dsp:spPr>
        <a:xfrm>
          <a:off x="0" y="1016233"/>
          <a:ext cx="6105526" cy="53996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197817-AD5E-494B-BFDB-81E7BC743E2B}">
      <dsp:nvSpPr>
        <dsp:cNvPr id="0" name=""/>
        <dsp:cNvSpPr/>
      </dsp:nvSpPr>
      <dsp:spPr>
        <a:xfrm>
          <a:off x="163338" y="1137725"/>
          <a:ext cx="296979" cy="29697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4028B8E-56F8-4616-A2CA-2E17C70EDEB7}">
      <dsp:nvSpPr>
        <dsp:cNvPr id="0" name=""/>
        <dsp:cNvSpPr/>
      </dsp:nvSpPr>
      <dsp:spPr>
        <a:xfrm>
          <a:off x="623657" y="1016233"/>
          <a:ext cx="5333378" cy="809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719" tIns="85719" rIns="85719" bIns="85719" numCol="1" spcCol="1270" anchor="ctr" anchorCtr="0">
          <a:noAutofit/>
        </a:bodyPr>
        <a:lstStyle/>
        <a:p>
          <a:pPr marL="0" lvl="0" indent="0" algn="l" defTabSz="622300">
            <a:lnSpc>
              <a:spcPct val="90000"/>
            </a:lnSpc>
            <a:spcBef>
              <a:spcPct val="0"/>
            </a:spcBef>
            <a:spcAft>
              <a:spcPct val="35000"/>
            </a:spcAft>
            <a:buNone/>
          </a:pPr>
          <a:r>
            <a:rPr lang="en-US" sz="1400" kern="1200"/>
            <a:t>They do not want to maximize profits if it compromises their social purpose! The social aim takes priority!</a:t>
          </a:r>
        </a:p>
      </dsp:txBody>
      <dsp:txXfrm>
        <a:off x="623657" y="1016233"/>
        <a:ext cx="5333378" cy="809944"/>
      </dsp:txXfrm>
    </dsp:sp>
    <dsp:sp modelId="{F3D31F50-E648-422D-98AC-93F885D77C31}">
      <dsp:nvSpPr>
        <dsp:cNvPr id="0" name=""/>
        <dsp:cNvSpPr/>
      </dsp:nvSpPr>
      <dsp:spPr>
        <a:xfrm>
          <a:off x="0" y="2028664"/>
          <a:ext cx="6105526" cy="53996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6E65DE-EA52-4329-A60F-655FA8A098EC}">
      <dsp:nvSpPr>
        <dsp:cNvPr id="0" name=""/>
        <dsp:cNvSpPr/>
      </dsp:nvSpPr>
      <dsp:spPr>
        <a:xfrm>
          <a:off x="163338" y="2150156"/>
          <a:ext cx="296979" cy="29697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61193F7-762F-43FB-90DE-D1B048765D55}">
      <dsp:nvSpPr>
        <dsp:cNvPr id="0" name=""/>
        <dsp:cNvSpPr/>
      </dsp:nvSpPr>
      <dsp:spPr>
        <a:xfrm>
          <a:off x="623657" y="2028664"/>
          <a:ext cx="5333378" cy="809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719" tIns="85719" rIns="85719" bIns="85719" numCol="1" spcCol="1270" anchor="ctr" anchorCtr="0">
          <a:noAutofit/>
        </a:bodyPr>
        <a:lstStyle/>
        <a:p>
          <a:pPr marL="0" lvl="0" indent="0" algn="l" defTabSz="622300">
            <a:lnSpc>
              <a:spcPct val="90000"/>
            </a:lnSpc>
            <a:spcBef>
              <a:spcPct val="0"/>
            </a:spcBef>
            <a:spcAft>
              <a:spcPct val="35000"/>
            </a:spcAft>
            <a:buNone/>
          </a:pPr>
          <a:r>
            <a:rPr lang="en-US" sz="1400" b="1" kern="1200"/>
            <a:t>Cooperatives</a:t>
          </a:r>
          <a:r>
            <a:rPr lang="en-US" sz="1400" kern="1200"/>
            <a:t> – owned and run by the members</a:t>
          </a:r>
        </a:p>
      </dsp:txBody>
      <dsp:txXfrm>
        <a:off x="623657" y="2028664"/>
        <a:ext cx="5333378" cy="809944"/>
      </dsp:txXfrm>
    </dsp:sp>
    <dsp:sp modelId="{8B9BE885-B311-46FF-B3BC-F82EF0B278E0}">
      <dsp:nvSpPr>
        <dsp:cNvPr id="0" name=""/>
        <dsp:cNvSpPr/>
      </dsp:nvSpPr>
      <dsp:spPr>
        <a:xfrm>
          <a:off x="0" y="3041095"/>
          <a:ext cx="6105526" cy="53996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32B09C-87A2-4672-B978-BFFD0AFDFDB2}">
      <dsp:nvSpPr>
        <dsp:cNvPr id="0" name=""/>
        <dsp:cNvSpPr/>
      </dsp:nvSpPr>
      <dsp:spPr>
        <a:xfrm>
          <a:off x="163338" y="3162587"/>
          <a:ext cx="296979" cy="29697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C6AD1D4-B637-482D-A932-04863A94E101}">
      <dsp:nvSpPr>
        <dsp:cNvPr id="0" name=""/>
        <dsp:cNvSpPr/>
      </dsp:nvSpPr>
      <dsp:spPr>
        <a:xfrm>
          <a:off x="623657" y="3041095"/>
          <a:ext cx="5333378" cy="809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719" tIns="85719" rIns="85719" bIns="85719" numCol="1" spcCol="1270" anchor="ctr" anchorCtr="0">
          <a:noAutofit/>
        </a:bodyPr>
        <a:lstStyle/>
        <a:p>
          <a:pPr marL="0" lvl="0" indent="0" algn="l" defTabSz="622300">
            <a:lnSpc>
              <a:spcPct val="90000"/>
            </a:lnSpc>
            <a:spcBef>
              <a:spcPct val="0"/>
            </a:spcBef>
            <a:spcAft>
              <a:spcPct val="35000"/>
            </a:spcAft>
            <a:buNone/>
          </a:pPr>
          <a:r>
            <a:rPr lang="en-US" sz="1400" b="1" kern="1200"/>
            <a:t>Micro-financiers</a:t>
          </a:r>
          <a:r>
            <a:rPr lang="en-US" sz="1400" kern="1200"/>
            <a:t> – provide small amount of financing to those that would not normally have access</a:t>
          </a:r>
        </a:p>
      </dsp:txBody>
      <dsp:txXfrm>
        <a:off x="623657" y="3041095"/>
        <a:ext cx="5333378" cy="809944"/>
      </dsp:txXfrm>
    </dsp:sp>
    <dsp:sp modelId="{4AF069A0-8F13-4036-8EC9-5287C842EEA6}">
      <dsp:nvSpPr>
        <dsp:cNvPr id="0" name=""/>
        <dsp:cNvSpPr/>
      </dsp:nvSpPr>
      <dsp:spPr>
        <a:xfrm>
          <a:off x="0" y="4053526"/>
          <a:ext cx="6105526" cy="53996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82EFA7-583A-4581-BD79-E17FF23C5D60}">
      <dsp:nvSpPr>
        <dsp:cNvPr id="0" name=""/>
        <dsp:cNvSpPr/>
      </dsp:nvSpPr>
      <dsp:spPr>
        <a:xfrm>
          <a:off x="163338" y="4175018"/>
          <a:ext cx="296979" cy="29697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2780F7C-D573-438D-936D-FECCB7474974}">
      <dsp:nvSpPr>
        <dsp:cNvPr id="0" name=""/>
        <dsp:cNvSpPr/>
      </dsp:nvSpPr>
      <dsp:spPr>
        <a:xfrm>
          <a:off x="623657" y="4053526"/>
          <a:ext cx="5333378" cy="809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719" tIns="85719" rIns="85719" bIns="85719" numCol="1" spcCol="1270" anchor="ctr" anchorCtr="0">
          <a:noAutofit/>
        </a:bodyPr>
        <a:lstStyle/>
        <a:p>
          <a:pPr marL="0" lvl="0" indent="0" algn="l" defTabSz="622300">
            <a:lnSpc>
              <a:spcPct val="90000"/>
            </a:lnSpc>
            <a:spcBef>
              <a:spcPct val="0"/>
            </a:spcBef>
            <a:spcAft>
              <a:spcPct val="35000"/>
            </a:spcAft>
            <a:buNone/>
          </a:pPr>
          <a:r>
            <a:rPr lang="en-US" sz="1400" b="1" kern="1200"/>
            <a:t>Public – private partnerships </a:t>
          </a:r>
          <a:r>
            <a:rPr lang="en-US" sz="1400" kern="1200"/>
            <a:t>(PPP) – collaboration between business and the local community</a:t>
          </a:r>
        </a:p>
      </dsp:txBody>
      <dsp:txXfrm>
        <a:off x="623657" y="4053526"/>
        <a:ext cx="5333378" cy="8099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688F05-6696-4557-9E01-66427E9F68C6}">
      <dsp:nvSpPr>
        <dsp:cNvPr id="0" name=""/>
        <dsp:cNvSpPr/>
      </dsp:nvSpPr>
      <dsp:spPr>
        <a:xfrm>
          <a:off x="2435" y="449921"/>
          <a:ext cx="1932073" cy="115924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kern="1200" baseline="0"/>
            <a:t>Profits are not generated</a:t>
          </a:r>
          <a:endParaRPr lang="en-US" sz="1100" kern="1200"/>
        </a:p>
      </dsp:txBody>
      <dsp:txXfrm>
        <a:off x="2435" y="449921"/>
        <a:ext cx="1932073" cy="1159243"/>
      </dsp:txXfrm>
    </dsp:sp>
    <dsp:sp modelId="{CE337BE6-EF25-463A-B7ED-560604E4792D}">
      <dsp:nvSpPr>
        <dsp:cNvPr id="0" name=""/>
        <dsp:cNvSpPr/>
      </dsp:nvSpPr>
      <dsp:spPr>
        <a:xfrm>
          <a:off x="2127715" y="449921"/>
          <a:ext cx="1932073" cy="115924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kern="1200" baseline="0"/>
            <a:t>Donations are important</a:t>
          </a:r>
          <a:endParaRPr lang="en-US" sz="1100" kern="1200"/>
        </a:p>
      </dsp:txBody>
      <dsp:txXfrm>
        <a:off x="2127715" y="449921"/>
        <a:ext cx="1932073" cy="1159243"/>
      </dsp:txXfrm>
    </dsp:sp>
    <dsp:sp modelId="{CC8C501A-A6A3-4125-AB00-93E904646D6F}">
      <dsp:nvSpPr>
        <dsp:cNvPr id="0" name=""/>
        <dsp:cNvSpPr/>
      </dsp:nvSpPr>
      <dsp:spPr>
        <a:xfrm>
          <a:off x="4252996" y="449921"/>
          <a:ext cx="1932073" cy="115924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kern="1200" baseline="0"/>
            <a:t>Unclear ownership and control</a:t>
          </a:r>
          <a:endParaRPr lang="en-US" sz="1100" kern="1200"/>
        </a:p>
      </dsp:txBody>
      <dsp:txXfrm>
        <a:off x="4252996" y="449921"/>
        <a:ext cx="1932073" cy="1159243"/>
      </dsp:txXfrm>
    </dsp:sp>
    <dsp:sp modelId="{961E8510-5A84-4123-977F-9ED30D024591}">
      <dsp:nvSpPr>
        <dsp:cNvPr id="0" name=""/>
        <dsp:cNvSpPr/>
      </dsp:nvSpPr>
      <dsp:spPr>
        <a:xfrm>
          <a:off x="6378276" y="449921"/>
          <a:ext cx="1932073" cy="115924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kern="1200" baseline="0"/>
            <a:t>Help people in need</a:t>
          </a:r>
          <a:endParaRPr lang="en-US" sz="1100" kern="1200"/>
        </a:p>
      </dsp:txBody>
      <dsp:txXfrm>
        <a:off x="6378276" y="449921"/>
        <a:ext cx="1932073" cy="1159243"/>
      </dsp:txXfrm>
    </dsp:sp>
    <dsp:sp modelId="{39419294-58F2-4344-AC46-1C7360BD916D}">
      <dsp:nvSpPr>
        <dsp:cNvPr id="0" name=""/>
        <dsp:cNvSpPr/>
      </dsp:nvSpPr>
      <dsp:spPr>
        <a:xfrm>
          <a:off x="1065075" y="1802372"/>
          <a:ext cx="1932073" cy="115924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kern="1200" baseline="0"/>
            <a:t>Fosters philanthropic spirit</a:t>
          </a:r>
          <a:endParaRPr lang="en-US" sz="1100" kern="1200"/>
        </a:p>
      </dsp:txBody>
      <dsp:txXfrm>
        <a:off x="1065075" y="1802372"/>
        <a:ext cx="1932073" cy="1159243"/>
      </dsp:txXfrm>
    </dsp:sp>
    <dsp:sp modelId="{23F2B6B3-5A40-4E2A-854E-E79635F89DA3}">
      <dsp:nvSpPr>
        <dsp:cNvPr id="0" name=""/>
        <dsp:cNvSpPr/>
      </dsp:nvSpPr>
      <dsp:spPr>
        <a:xfrm>
          <a:off x="3190355" y="1802372"/>
          <a:ext cx="1932073" cy="115924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kern="1200" baseline="0"/>
            <a:t>Foster informed discussions in the community about allocation of resources</a:t>
          </a:r>
          <a:endParaRPr lang="en-US" sz="1100" kern="1200"/>
        </a:p>
      </dsp:txBody>
      <dsp:txXfrm>
        <a:off x="3190355" y="1802372"/>
        <a:ext cx="1932073" cy="1159243"/>
      </dsp:txXfrm>
    </dsp:sp>
    <dsp:sp modelId="{1171DBFC-2E8C-44FA-A855-6E4D50976323}">
      <dsp:nvSpPr>
        <dsp:cNvPr id="0" name=""/>
        <dsp:cNvSpPr/>
      </dsp:nvSpPr>
      <dsp:spPr>
        <a:xfrm>
          <a:off x="5315636" y="1802372"/>
          <a:ext cx="1932073" cy="115924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kern="1200" baseline="0"/>
            <a:t>Innovative</a:t>
          </a:r>
          <a:endParaRPr lang="en-US" sz="1100" kern="1200"/>
        </a:p>
      </dsp:txBody>
      <dsp:txXfrm>
        <a:off x="5315636" y="1802372"/>
        <a:ext cx="1932073" cy="115924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t>8/18/2021</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4654295" y="6170490"/>
            <a:ext cx="5588349"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729445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6F86ED0C-1DA7-41F0-94CF-6218B1FEDFF1}" type="datetime1">
              <a:rPr lang="en-US" smtClean="0"/>
              <a:t>8/18/2021</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352205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t>8/18/2021</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7482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2F3E5F3-28EE-488F-BD53-B744C06C3DEC}" type="datetime1">
              <a:rPr lang="en-US" smtClean="0"/>
              <a:t>8/18/2021</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184584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4654296" y="6170490"/>
            <a:ext cx="5713314"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t>8/18/2021</a:t>
            </a:fld>
            <a:endParaRPr lang="en-US" dirty="0"/>
          </a:p>
        </p:txBody>
      </p:sp>
    </p:spTree>
    <p:extLst>
      <p:ext uri="{BB962C8B-B14F-4D97-AF65-F5344CB8AC3E}">
        <p14:creationId xmlns:p14="http://schemas.microsoft.com/office/powerpoint/2010/main" val="1291523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D0158CFD-9357-46BE-A189-D637A67C8730}" type="datetime1">
              <a:rPr lang="en-US" smtClean="0"/>
              <a:t>8/18/2021</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921148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7B4742EE-B331-4632-BD10-A82FED6B6FC0}" type="datetime1">
              <a:rPr lang="en-US" smtClean="0"/>
              <a:t>8/18/2021</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54821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451BA835-D13F-49F4-8F11-5D576AC65FAD}" type="datetime1">
              <a:rPr lang="en-US" smtClean="0"/>
              <a:t>8/18/2021</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781295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ADBD1799-ACB5-4CB2-86A2-5C574F1C8706}" type="datetime1">
              <a:rPr lang="en-US" smtClean="0"/>
              <a:t>8/18/2021</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830421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t>8/18/2021</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1280160" y="6170490"/>
            <a:ext cx="694944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235063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t>8/18/2021</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113552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t>8/18/2021</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2841153"/>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hf sldNum="0" hdr="0" ft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C8EEB0F-BA72-49AC-956F-331B60FDE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pic>
        <p:nvPicPr>
          <p:cNvPr id="4" name="Picture 3">
            <a:extLst>
              <a:ext uri="{FF2B5EF4-FFF2-40B4-BE49-F238E27FC236}">
                <a16:creationId xmlns:a16="http://schemas.microsoft.com/office/drawing/2014/main" id="{3ECC916B-D479-4F32-8A0C-975454D8692F}"/>
              </a:ext>
            </a:extLst>
          </p:cNvPr>
          <p:cNvPicPr>
            <a:picLocks noChangeAspect="1"/>
          </p:cNvPicPr>
          <p:nvPr/>
        </p:nvPicPr>
        <p:blipFill rotWithShape="1">
          <a:blip r:embed="rId2"/>
          <a:srcRect l="25"/>
          <a:stretch/>
        </p:blipFill>
        <p:spPr>
          <a:xfrm>
            <a:off x="1524" y="10"/>
            <a:ext cx="12188952" cy="6857990"/>
          </a:xfrm>
          <a:prstGeom prst="rect">
            <a:avLst/>
          </a:prstGeom>
        </p:spPr>
      </p:pic>
      <p:grpSp>
        <p:nvGrpSpPr>
          <p:cNvPr id="11" name="Group 10">
            <a:extLst>
              <a:ext uri="{FF2B5EF4-FFF2-40B4-BE49-F238E27FC236}">
                <a16:creationId xmlns:a16="http://schemas.microsoft.com/office/drawing/2014/main" id="{B331CCB1-0D68-44E3-B5A2-C3301B351C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652574" y="1272209"/>
            <a:ext cx="5147826" cy="4839241"/>
            <a:chOff x="6892268" y="1497535"/>
            <a:chExt cx="4908132" cy="4613915"/>
          </a:xfrm>
        </p:grpSpPr>
        <p:sp>
          <p:nvSpPr>
            <p:cNvPr id="12" name="Freeform: Shape 11">
              <a:extLst>
                <a:ext uri="{FF2B5EF4-FFF2-40B4-BE49-F238E27FC236}">
                  <a16:creationId xmlns:a16="http://schemas.microsoft.com/office/drawing/2014/main" id="{8CC700D5-9809-43F4-89D5-7DBBCB0DCC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6997148" y="1733385"/>
              <a:ext cx="4588058" cy="4141760"/>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C7163242-6303-46DC-BAC1-2A204F0613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7139134" y="1901498"/>
              <a:ext cx="4245803" cy="3840480"/>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805C4C40-D70E-4C4F-B228-98A0A61326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1300000" flipH="1">
              <a:off x="6892268" y="1497535"/>
              <a:ext cx="4908132" cy="4613915"/>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F9C77BD3-ED7F-4103-9B12-DD9EA8B336FE}"/>
              </a:ext>
            </a:extLst>
          </p:cNvPr>
          <p:cNvSpPr>
            <a:spLocks noGrp="1"/>
          </p:cNvSpPr>
          <p:nvPr>
            <p:ph type="ctrTitle"/>
          </p:nvPr>
        </p:nvSpPr>
        <p:spPr>
          <a:xfrm>
            <a:off x="7269764" y="2247663"/>
            <a:ext cx="3691581" cy="2186393"/>
          </a:xfrm>
        </p:spPr>
        <p:txBody>
          <a:bodyPr anchor="b">
            <a:normAutofit/>
          </a:bodyPr>
          <a:lstStyle/>
          <a:p>
            <a:pPr algn="ctr"/>
            <a:r>
              <a:rPr lang="en-US" sz="4000">
                <a:solidFill>
                  <a:schemeClr val="tx1">
                    <a:lumMod val="75000"/>
                    <a:lumOff val="25000"/>
                  </a:schemeClr>
                </a:solidFill>
              </a:rPr>
              <a:t>Unit 1.2 </a:t>
            </a:r>
          </a:p>
        </p:txBody>
      </p:sp>
      <p:sp>
        <p:nvSpPr>
          <p:cNvPr id="3" name="Subtitle 2">
            <a:extLst>
              <a:ext uri="{FF2B5EF4-FFF2-40B4-BE49-F238E27FC236}">
                <a16:creationId xmlns:a16="http://schemas.microsoft.com/office/drawing/2014/main" id="{C060F183-CC1E-46FF-9E78-F6ACAC5B7642}"/>
              </a:ext>
            </a:extLst>
          </p:cNvPr>
          <p:cNvSpPr>
            <a:spLocks noGrp="1"/>
          </p:cNvSpPr>
          <p:nvPr>
            <p:ph type="subTitle" idx="1"/>
          </p:nvPr>
        </p:nvSpPr>
        <p:spPr>
          <a:xfrm>
            <a:off x="7536701" y="4434056"/>
            <a:ext cx="3247403" cy="678633"/>
          </a:xfrm>
        </p:spPr>
        <p:txBody>
          <a:bodyPr anchor="t">
            <a:normAutofit/>
          </a:bodyPr>
          <a:lstStyle/>
          <a:p>
            <a:pPr algn="ctr">
              <a:lnSpc>
                <a:spcPct val="120000"/>
              </a:lnSpc>
            </a:pPr>
            <a:r>
              <a:rPr lang="en-US" sz="1300">
                <a:solidFill>
                  <a:schemeClr val="tx1">
                    <a:lumMod val="75000"/>
                    <a:lumOff val="25000"/>
                  </a:schemeClr>
                </a:solidFill>
              </a:rPr>
              <a:t>Types of Business Organizations</a:t>
            </a:r>
          </a:p>
        </p:txBody>
      </p:sp>
    </p:spTree>
    <p:extLst>
      <p:ext uri="{BB962C8B-B14F-4D97-AF65-F5344CB8AC3E}">
        <p14:creationId xmlns:p14="http://schemas.microsoft.com/office/powerpoint/2010/main" val="2644742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C4E51-E525-40A6-B4ED-1E4D30213B7D}"/>
              </a:ext>
            </a:extLst>
          </p:cNvPr>
          <p:cNvSpPr>
            <a:spLocks noGrp="1"/>
          </p:cNvSpPr>
          <p:nvPr>
            <p:ph type="title"/>
          </p:nvPr>
        </p:nvSpPr>
        <p:spPr/>
        <p:txBody>
          <a:bodyPr>
            <a:normAutofit fontScale="90000"/>
          </a:bodyPr>
          <a:lstStyle/>
          <a:p>
            <a:r>
              <a:rPr lang="en-US"/>
              <a:t>Main Features of Profit-Based (Commercial) Organizations</a:t>
            </a:r>
            <a:endParaRPr lang="en-US" dirty="0"/>
          </a:p>
        </p:txBody>
      </p:sp>
      <p:sp>
        <p:nvSpPr>
          <p:cNvPr id="3" name="Content Placeholder 2">
            <a:extLst>
              <a:ext uri="{FF2B5EF4-FFF2-40B4-BE49-F238E27FC236}">
                <a16:creationId xmlns:a16="http://schemas.microsoft.com/office/drawing/2014/main" id="{5B3816DD-AACA-4AF7-B812-61EA8FBD6F2F}"/>
              </a:ext>
            </a:extLst>
          </p:cNvPr>
          <p:cNvSpPr>
            <a:spLocks noGrp="1"/>
          </p:cNvSpPr>
          <p:nvPr>
            <p:ph idx="1"/>
          </p:nvPr>
        </p:nvSpPr>
        <p:spPr/>
        <p:txBody>
          <a:bodyPr/>
          <a:lstStyle/>
          <a:p>
            <a:pPr marL="285750" indent="-285750">
              <a:buFont typeface="Arial" panose="020B0604020202020204" pitchFamily="34" charset="0"/>
              <a:buChar char="•"/>
            </a:pPr>
            <a:r>
              <a:rPr lang="en-US" dirty="0"/>
              <a:t>Sole Traders</a:t>
            </a:r>
          </a:p>
          <a:p>
            <a:pPr marL="285750" indent="-285750">
              <a:buFont typeface="Arial" panose="020B0604020202020204" pitchFamily="34" charset="0"/>
              <a:buChar char="•"/>
            </a:pPr>
            <a:r>
              <a:rPr lang="en-US" dirty="0"/>
              <a:t>Partnerships</a:t>
            </a:r>
          </a:p>
          <a:p>
            <a:pPr marL="285750" indent="-285750">
              <a:buFont typeface="Arial" panose="020B0604020202020204" pitchFamily="34" charset="0"/>
              <a:buChar char="•"/>
            </a:pPr>
            <a:r>
              <a:rPr lang="en-US" dirty="0"/>
              <a:t>Companies or Corporations</a:t>
            </a:r>
          </a:p>
          <a:p>
            <a:pPr marL="285750" indent="-285750">
              <a:buFont typeface="Arial" panose="020B0604020202020204" pitchFamily="34" charset="0"/>
              <a:buChar char="•"/>
            </a:pPr>
            <a:r>
              <a:rPr lang="en-US" dirty="0"/>
              <a:t>For Profit Social Enterprises</a:t>
            </a:r>
          </a:p>
          <a:p>
            <a:pPr marL="285750" lvl="1" indent="-285750">
              <a:buFont typeface="Wingdings" panose="05000000000000000000" pitchFamily="2" charset="2"/>
              <a:buChar char="Ø"/>
            </a:pPr>
            <a:r>
              <a:rPr lang="en-US" dirty="0"/>
              <a:t>    	Cooperatives</a:t>
            </a:r>
          </a:p>
          <a:p>
            <a:pPr marL="285750" indent="-285750">
              <a:buFont typeface="Wingdings" panose="05000000000000000000" pitchFamily="2" charset="2"/>
              <a:buChar char="Ø"/>
            </a:pPr>
            <a:r>
              <a:rPr lang="en-US" dirty="0"/>
              <a:t>    	Micro-financers</a:t>
            </a:r>
          </a:p>
          <a:p>
            <a:pPr marL="285750" indent="-285750">
              <a:buFont typeface="Wingdings" panose="05000000000000000000" pitchFamily="2" charset="2"/>
              <a:buChar char="Ø"/>
            </a:pPr>
            <a:r>
              <a:rPr lang="en-US" dirty="0"/>
              <a:t>    	Public-private partnerships (PPPs)</a:t>
            </a:r>
          </a:p>
        </p:txBody>
      </p:sp>
    </p:spTree>
    <p:extLst>
      <p:ext uri="{BB962C8B-B14F-4D97-AF65-F5344CB8AC3E}">
        <p14:creationId xmlns:p14="http://schemas.microsoft.com/office/powerpoint/2010/main" val="1970773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554C89C-373F-47FC-BB73-6842E569C3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4AEB7166-58D1-4D8C-BF19-683CAEE668C0}"/>
              </a:ext>
            </a:extLst>
          </p:cNvPr>
          <p:cNvSpPr>
            <a:spLocks noGrp="1"/>
          </p:cNvSpPr>
          <p:nvPr>
            <p:ph type="title"/>
          </p:nvPr>
        </p:nvSpPr>
        <p:spPr>
          <a:xfrm>
            <a:off x="8462963" y="1314450"/>
            <a:ext cx="3213279" cy="4229100"/>
          </a:xfrm>
        </p:spPr>
        <p:txBody>
          <a:bodyPr anchor="ctr">
            <a:normAutofit/>
          </a:bodyPr>
          <a:lstStyle/>
          <a:p>
            <a:r>
              <a:rPr lang="en-US" dirty="0"/>
              <a:t>For Profit Social Enterprises</a:t>
            </a:r>
          </a:p>
        </p:txBody>
      </p:sp>
      <p:sp>
        <p:nvSpPr>
          <p:cNvPr id="11" name="Freeform: Shape 10">
            <a:extLst>
              <a:ext uri="{FF2B5EF4-FFF2-40B4-BE49-F238E27FC236}">
                <a16:creationId xmlns:a16="http://schemas.microsoft.com/office/drawing/2014/main" id="{FF100C7F-5272-46AB-9FC7-E66059915A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128027" cy="6858000"/>
          </a:xfrm>
          <a:custGeom>
            <a:avLst/>
            <a:gdLst>
              <a:gd name="connsiteX0" fmla="*/ 0 w 7128027"/>
              <a:gd name="connsiteY0" fmla="*/ 0 h 6858000"/>
              <a:gd name="connsiteX1" fmla="*/ 333951 w 7128027"/>
              <a:gd name="connsiteY1" fmla="*/ 0 h 6858000"/>
              <a:gd name="connsiteX2" fmla="*/ 1220030 w 7128027"/>
              <a:gd name="connsiteY2" fmla="*/ 0 h 6858000"/>
              <a:gd name="connsiteX3" fmla="*/ 1345471 w 7128027"/>
              <a:gd name="connsiteY3" fmla="*/ 0 h 6858000"/>
              <a:gd name="connsiteX4" fmla="*/ 2838612 w 7128027"/>
              <a:gd name="connsiteY4" fmla="*/ 0 h 6858000"/>
              <a:gd name="connsiteX5" fmla="*/ 5505004 w 7128027"/>
              <a:gd name="connsiteY5" fmla="*/ 0 h 6858000"/>
              <a:gd name="connsiteX6" fmla="*/ 5527128 w 7128027"/>
              <a:gd name="connsiteY6" fmla="*/ 14997 h 6858000"/>
              <a:gd name="connsiteX7" fmla="*/ 7128027 w 7128027"/>
              <a:gd name="connsiteY7" fmla="*/ 3621656 h 6858000"/>
              <a:gd name="connsiteX8" fmla="*/ 5253677 w 7128027"/>
              <a:gd name="connsiteY8" fmla="*/ 6374814 h 6858000"/>
              <a:gd name="connsiteX9" fmla="*/ 4737029 w 7128027"/>
              <a:gd name="connsiteY9" fmla="*/ 6780599 h 6858000"/>
              <a:gd name="connsiteX10" fmla="*/ 4625273 w 7128027"/>
              <a:gd name="connsiteY10" fmla="*/ 6858000 h 6858000"/>
              <a:gd name="connsiteX11" fmla="*/ 2838612 w 7128027"/>
              <a:gd name="connsiteY11" fmla="*/ 6858000 h 6858000"/>
              <a:gd name="connsiteX12" fmla="*/ 1220030 w 7128027"/>
              <a:gd name="connsiteY12" fmla="*/ 6858000 h 6858000"/>
              <a:gd name="connsiteX13" fmla="*/ 1037077 w 7128027"/>
              <a:gd name="connsiteY13" fmla="*/ 6858000 h 6858000"/>
              <a:gd name="connsiteX14" fmla="*/ 333951 w 7128027"/>
              <a:gd name="connsiteY14" fmla="*/ 6858000 h 6858000"/>
              <a:gd name="connsiteX15" fmla="*/ 0 w 7128027"/>
              <a:gd name="connsiteY1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128027" h="6858000">
                <a:moveTo>
                  <a:pt x="0" y="0"/>
                </a:moveTo>
                <a:lnTo>
                  <a:pt x="333951" y="0"/>
                </a:lnTo>
                <a:lnTo>
                  <a:pt x="1220030" y="0"/>
                </a:lnTo>
                <a:lnTo>
                  <a:pt x="1345471" y="0"/>
                </a:lnTo>
                <a:lnTo>
                  <a:pt x="2838612" y="0"/>
                </a:lnTo>
                <a:lnTo>
                  <a:pt x="5505004" y="0"/>
                </a:lnTo>
                <a:lnTo>
                  <a:pt x="5527128" y="14997"/>
                </a:lnTo>
                <a:cubicBezTo>
                  <a:pt x="6554291" y="754641"/>
                  <a:pt x="7128027" y="2093192"/>
                  <a:pt x="7128027" y="3621656"/>
                </a:cubicBezTo>
                <a:cubicBezTo>
                  <a:pt x="7128027" y="4969131"/>
                  <a:pt x="6199302" y="5602839"/>
                  <a:pt x="5253677" y="6374814"/>
                </a:cubicBezTo>
                <a:cubicBezTo>
                  <a:pt x="5081474" y="6515397"/>
                  <a:pt x="4910847" y="6653108"/>
                  <a:pt x="4737029" y="6780599"/>
                </a:cubicBezTo>
                <a:lnTo>
                  <a:pt x="4625273" y="6858000"/>
                </a:lnTo>
                <a:lnTo>
                  <a:pt x="2838612" y="6858000"/>
                </a:lnTo>
                <a:lnTo>
                  <a:pt x="1220030" y="6858000"/>
                </a:lnTo>
                <a:lnTo>
                  <a:pt x="1037077" y="6858000"/>
                </a:lnTo>
                <a:lnTo>
                  <a:pt x="333951"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B4FEA6D5-DF59-4E15-B19F-159D0588B0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05720"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36C8C9E5-F937-44A5-A519-EA719F03E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5713"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aphicFrame>
        <p:nvGraphicFramePr>
          <p:cNvPr id="5" name="Content Placeholder 2">
            <a:extLst>
              <a:ext uri="{FF2B5EF4-FFF2-40B4-BE49-F238E27FC236}">
                <a16:creationId xmlns:a16="http://schemas.microsoft.com/office/drawing/2014/main" id="{7097AD37-8534-472A-98D6-C3F71B42D4C7}"/>
              </a:ext>
            </a:extLst>
          </p:cNvPr>
          <p:cNvGraphicFramePr>
            <a:graphicFrameLocks noGrp="1"/>
          </p:cNvGraphicFramePr>
          <p:nvPr>
            <p:ph idx="1"/>
            <p:extLst>
              <p:ext uri="{D42A27DB-BD31-4B8C-83A1-F6EECF244321}">
                <p14:modId xmlns:p14="http://schemas.microsoft.com/office/powerpoint/2010/main" val="3044066797"/>
              </p:ext>
            </p:extLst>
          </p:nvPr>
        </p:nvGraphicFramePr>
        <p:xfrm>
          <a:off x="298017" y="942976"/>
          <a:ext cx="6105526" cy="48672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3919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1" name="Freeform: Shape 10">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Title 1">
            <a:extLst>
              <a:ext uri="{FF2B5EF4-FFF2-40B4-BE49-F238E27FC236}">
                <a16:creationId xmlns:a16="http://schemas.microsoft.com/office/drawing/2014/main" id="{1647FF8B-91D5-4725-A871-52AE28E0C251}"/>
              </a:ext>
            </a:extLst>
          </p:cNvPr>
          <p:cNvSpPr>
            <a:spLocks noGrp="1"/>
          </p:cNvSpPr>
          <p:nvPr>
            <p:ph type="title"/>
          </p:nvPr>
        </p:nvSpPr>
        <p:spPr>
          <a:xfrm>
            <a:off x="1920875" y="442913"/>
            <a:ext cx="6857365" cy="1344612"/>
          </a:xfrm>
        </p:spPr>
        <p:txBody>
          <a:bodyPr anchor="b">
            <a:normAutofit/>
          </a:bodyPr>
          <a:lstStyle/>
          <a:p>
            <a:pPr>
              <a:lnSpc>
                <a:spcPct val="120000"/>
              </a:lnSpc>
            </a:pPr>
            <a:r>
              <a:rPr lang="en-US" sz="3000"/>
              <a:t>Non-Profit Social Enterprises (NPO’s)</a:t>
            </a:r>
          </a:p>
        </p:txBody>
      </p:sp>
      <p:sp>
        <p:nvSpPr>
          <p:cNvPr id="3" name="Content Placeholder 2">
            <a:extLst>
              <a:ext uri="{FF2B5EF4-FFF2-40B4-BE49-F238E27FC236}">
                <a16:creationId xmlns:a16="http://schemas.microsoft.com/office/drawing/2014/main" id="{44883B39-2C2E-4D0A-B8BC-B4F059E7CF4B}"/>
              </a:ext>
            </a:extLst>
          </p:cNvPr>
          <p:cNvSpPr>
            <a:spLocks noGrp="1"/>
          </p:cNvSpPr>
          <p:nvPr>
            <p:ph idx="1"/>
          </p:nvPr>
        </p:nvSpPr>
        <p:spPr>
          <a:xfrm>
            <a:off x="1920875" y="2312988"/>
            <a:ext cx="6857365" cy="3651250"/>
          </a:xfrm>
        </p:spPr>
        <p:txBody>
          <a:bodyPr>
            <a:normAutofit/>
          </a:bodyPr>
          <a:lstStyle/>
          <a:p>
            <a:r>
              <a:rPr lang="en-US" i="1" dirty="0"/>
              <a:t>Surplus = total revenues – total costs</a:t>
            </a:r>
          </a:p>
          <a:p>
            <a:r>
              <a:rPr lang="en-US" dirty="0"/>
              <a:t>Non-governmental Organizations (NGOs)</a:t>
            </a:r>
          </a:p>
          <a:p>
            <a:r>
              <a:rPr lang="en-US" dirty="0"/>
              <a:t>	Save the Whales</a:t>
            </a:r>
          </a:p>
          <a:p>
            <a:r>
              <a:rPr lang="en-US" dirty="0"/>
              <a:t>	Greenpeace</a:t>
            </a:r>
          </a:p>
          <a:p>
            <a:r>
              <a:rPr lang="en-US" dirty="0"/>
              <a:t>	Amnesty International</a:t>
            </a:r>
          </a:p>
          <a:p>
            <a:r>
              <a:rPr lang="en-US" dirty="0"/>
              <a:t>	National Rifle Association</a:t>
            </a:r>
          </a:p>
        </p:txBody>
      </p:sp>
    </p:spTree>
    <p:extLst>
      <p:ext uri="{BB962C8B-B14F-4D97-AF65-F5344CB8AC3E}">
        <p14:creationId xmlns:p14="http://schemas.microsoft.com/office/powerpoint/2010/main" val="4192670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7FC6A8B-34F9-40FB-AA2D-E34168F528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1" name="Freeform: Shape 10">
            <a:extLst>
              <a:ext uri="{FF2B5EF4-FFF2-40B4-BE49-F238E27FC236}">
                <a16:creationId xmlns:a16="http://schemas.microsoft.com/office/drawing/2014/main" id="{1EC86DB4-572A-4F71-AF8A-2395B4CA77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756583" y="0"/>
            <a:ext cx="11435265" cy="6858000"/>
          </a:xfrm>
          <a:custGeom>
            <a:avLst/>
            <a:gdLst>
              <a:gd name="connsiteX0" fmla="*/ 9925983 w 11435265"/>
              <a:gd name="connsiteY0" fmla="*/ 6858000 h 6858000"/>
              <a:gd name="connsiteX1" fmla="*/ 0 w 11435265"/>
              <a:gd name="connsiteY1" fmla="*/ 6858000 h 6858000"/>
              <a:gd name="connsiteX2" fmla="*/ 0 w 11435265"/>
              <a:gd name="connsiteY2" fmla="*/ 0 h 6858000"/>
              <a:gd name="connsiteX3" fmla="*/ 996904 w 11435265"/>
              <a:gd name="connsiteY3" fmla="*/ 0 h 6858000"/>
              <a:gd name="connsiteX4" fmla="*/ 2426875 w 11435265"/>
              <a:gd name="connsiteY4" fmla="*/ 0 h 6858000"/>
              <a:gd name="connsiteX5" fmla="*/ 4014127 w 11435265"/>
              <a:gd name="connsiteY5" fmla="*/ 0 h 6858000"/>
              <a:gd name="connsiteX6" fmla="*/ 4359595 w 11435265"/>
              <a:gd name="connsiteY6" fmla="*/ 0 h 6858000"/>
              <a:gd name="connsiteX7" fmla="*/ 4647960 w 11435265"/>
              <a:gd name="connsiteY7" fmla="*/ 0 h 6858000"/>
              <a:gd name="connsiteX8" fmla="*/ 4691093 w 11435265"/>
              <a:gd name="connsiteY8" fmla="*/ 0 h 6858000"/>
              <a:gd name="connsiteX9" fmla="*/ 5558544 w 11435265"/>
              <a:gd name="connsiteY9" fmla="*/ 0 h 6858000"/>
              <a:gd name="connsiteX10" fmla="*/ 5570664 w 11435265"/>
              <a:gd name="connsiteY10" fmla="*/ 0 h 6858000"/>
              <a:gd name="connsiteX11" fmla="*/ 5695183 w 11435265"/>
              <a:gd name="connsiteY11" fmla="*/ 0 h 6858000"/>
              <a:gd name="connsiteX12" fmla="*/ 7177357 w 11435265"/>
              <a:gd name="connsiteY12" fmla="*/ 0 h 6858000"/>
              <a:gd name="connsiteX13" fmla="*/ 9824163 w 11435265"/>
              <a:gd name="connsiteY13" fmla="*/ 0 h 6858000"/>
              <a:gd name="connsiteX14" fmla="*/ 9846125 w 11435265"/>
              <a:gd name="connsiteY14" fmla="*/ 16892 h 6858000"/>
              <a:gd name="connsiteX15" fmla="*/ 11435265 w 11435265"/>
              <a:gd name="connsiteY15" fmla="*/ 4079318 h 6858000"/>
              <a:gd name="connsiteX16" fmla="*/ 10261404 w 11435265"/>
              <a:gd name="connsiteY16" fmla="*/ 654244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435265" h="6858000">
                <a:moveTo>
                  <a:pt x="9925983" y="6858000"/>
                </a:moveTo>
                <a:lnTo>
                  <a:pt x="0" y="6858000"/>
                </a:lnTo>
                <a:lnTo>
                  <a:pt x="0" y="0"/>
                </a:lnTo>
                <a:lnTo>
                  <a:pt x="996904" y="0"/>
                </a:lnTo>
                <a:lnTo>
                  <a:pt x="2426875" y="0"/>
                </a:lnTo>
                <a:lnTo>
                  <a:pt x="4014127" y="0"/>
                </a:lnTo>
                <a:lnTo>
                  <a:pt x="4359595" y="0"/>
                </a:lnTo>
                <a:lnTo>
                  <a:pt x="4647960" y="0"/>
                </a:lnTo>
                <a:lnTo>
                  <a:pt x="4691093" y="0"/>
                </a:lnTo>
                <a:lnTo>
                  <a:pt x="5558544" y="0"/>
                </a:lnTo>
                <a:lnTo>
                  <a:pt x="5570664" y="0"/>
                </a:lnTo>
                <a:lnTo>
                  <a:pt x="5695183" y="0"/>
                </a:lnTo>
                <a:lnTo>
                  <a:pt x="7177357" y="0"/>
                </a:lnTo>
                <a:lnTo>
                  <a:pt x="9824163" y="0"/>
                </a:lnTo>
                <a:lnTo>
                  <a:pt x="9846125" y="16892"/>
                </a:lnTo>
                <a:cubicBezTo>
                  <a:pt x="10865743" y="850004"/>
                  <a:pt x="11435265" y="2357705"/>
                  <a:pt x="11435265" y="4079318"/>
                </a:cubicBezTo>
                <a:cubicBezTo>
                  <a:pt x="11435265" y="5217633"/>
                  <a:pt x="10916694" y="5903717"/>
                  <a:pt x="10261404" y="6542447"/>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71BA53A4-C4B7-4189-9FC1-6350B1AB5D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341199" y="0"/>
            <a:ext cx="1518348" cy="6858000"/>
          </a:xfrm>
          <a:custGeom>
            <a:avLst/>
            <a:gdLst>
              <a:gd name="connsiteX0" fmla="*/ 19178 w 1518348"/>
              <a:gd name="connsiteY0" fmla="*/ 6858000 h 6858000"/>
              <a:gd name="connsiteX1" fmla="*/ 0 w 1518348"/>
              <a:gd name="connsiteY1" fmla="*/ 6858000 h 6858000"/>
              <a:gd name="connsiteX2" fmla="*/ 241394 w 1518348"/>
              <a:gd name="connsiteY2" fmla="*/ 6638611 h 6858000"/>
              <a:gd name="connsiteX3" fmla="*/ 1493356 w 1518348"/>
              <a:gd name="connsiteY3" fmla="*/ 4142424 h 6858000"/>
              <a:gd name="connsiteX4" fmla="*/ 282053 w 1518348"/>
              <a:gd name="connsiteY4" fmla="*/ 26474 h 6858000"/>
              <a:gd name="connsiteX5" fmla="*/ 256233 w 1518348"/>
              <a:gd name="connsiteY5" fmla="*/ 0 h 6858000"/>
              <a:gd name="connsiteX6" fmla="*/ 273463 w 1518348"/>
              <a:gd name="connsiteY6" fmla="*/ 0 h 6858000"/>
              <a:gd name="connsiteX7" fmla="*/ 300199 w 1518348"/>
              <a:gd name="connsiteY7" fmla="*/ 27414 h 6858000"/>
              <a:gd name="connsiteX8" fmla="*/ 1511501 w 1518348"/>
              <a:gd name="connsiteY8" fmla="*/ 4143362 h 6858000"/>
              <a:gd name="connsiteX9" fmla="*/ 259539 w 1518348"/>
              <a:gd name="connsiteY9" fmla="*/ 663954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8348" h="6858000">
                <a:moveTo>
                  <a:pt x="19178" y="6858000"/>
                </a:moveTo>
                <a:lnTo>
                  <a:pt x="0" y="6858000"/>
                </a:lnTo>
                <a:lnTo>
                  <a:pt x="241394" y="6638611"/>
                </a:lnTo>
                <a:cubicBezTo>
                  <a:pt x="909582" y="6009084"/>
                  <a:pt x="1445892" y="5323498"/>
                  <a:pt x="1493356" y="4142424"/>
                </a:cubicBezTo>
                <a:cubicBezTo>
                  <a:pt x="1560655" y="2467784"/>
                  <a:pt x="1130049" y="962858"/>
                  <a:pt x="282053" y="26474"/>
                </a:cubicBezTo>
                <a:lnTo>
                  <a:pt x="256233" y="0"/>
                </a:lnTo>
                <a:lnTo>
                  <a:pt x="273463" y="0"/>
                </a:lnTo>
                <a:lnTo>
                  <a:pt x="300199" y="27414"/>
                </a:lnTo>
                <a:cubicBezTo>
                  <a:pt x="1148195" y="963796"/>
                  <a:pt x="1578800" y="2468723"/>
                  <a:pt x="1511501" y="4143362"/>
                </a:cubicBezTo>
                <a:cubicBezTo>
                  <a:pt x="1464037" y="5324436"/>
                  <a:pt x="927728" y="6010023"/>
                  <a:pt x="259539" y="6639549"/>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5558AD6E-B070-4640-AA07-87E208983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552928" y="0"/>
            <a:ext cx="1644534" cy="6858000"/>
          </a:xfrm>
          <a:custGeom>
            <a:avLst/>
            <a:gdLst>
              <a:gd name="connsiteX0" fmla="*/ 135252 w 1644534"/>
              <a:gd name="connsiteY0" fmla="*/ 6858000 h 6858000"/>
              <a:gd name="connsiteX1" fmla="*/ 101819 w 1644534"/>
              <a:gd name="connsiteY1" fmla="*/ 6858000 h 6858000"/>
              <a:gd name="connsiteX2" fmla="*/ 437240 w 1644534"/>
              <a:gd name="connsiteY2" fmla="*/ 6542447 h 6858000"/>
              <a:gd name="connsiteX3" fmla="*/ 1611101 w 1644534"/>
              <a:gd name="connsiteY3" fmla="*/ 4079318 h 6858000"/>
              <a:gd name="connsiteX4" fmla="*/ 21961 w 1644534"/>
              <a:gd name="connsiteY4" fmla="*/ 16892 h 6858000"/>
              <a:gd name="connsiteX5" fmla="*/ 0 w 1644534"/>
              <a:gd name="connsiteY5" fmla="*/ 0 h 6858000"/>
              <a:gd name="connsiteX6" fmla="*/ 33433 w 1644534"/>
              <a:gd name="connsiteY6" fmla="*/ 0 h 6858000"/>
              <a:gd name="connsiteX7" fmla="*/ 55394 w 1644534"/>
              <a:gd name="connsiteY7" fmla="*/ 16892 h 6858000"/>
              <a:gd name="connsiteX8" fmla="*/ 1644534 w 1644534"/>
              <a:gd name="connsiteY8" fmla="*/ 4079318 h 6858000"/>
              <a:gd name="connsiteX9" fmla="*/ 470673 w 1644534"/>
              <a:gd name="connsiteY9" fmla="*/ 654244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4534" h="6858000">
                <a:moveTo>
                  <a:pt x="135252" y="6858000"/>
                </a:moveTo>
                <a:lnTo>
                  <a:pt x="101819" y="6858000"/>
                </a:lnTo>
                <a:lnTo>
                  <a:pt x="437240" y="6542447"/>
                </a:lnTo>
                <a:cubicBezTo>
                  <a:pt x="1092531" y="5903717"/>
                  <a:pt x="1611101" y="5217633"/>
                  <a:pt x="1611101" y="4079318"/>
                </a:cubicBezTo>
                <a:cubicBezTo>
                  <a:pt x="1611101" y="2357705"/>
                  <a:pt x="1041580" y="850004"/>
                  <a:pt x="21961" y="16892"/>
                </a:cubicBezTo>
                <a:lnTo>
                  <a:pt x="0" y="0"/>
                </a:lnTo>
                <a:lnTo>
                  <a:pt x="33433" y="0"/>
                </a:lnTo>
                <a:lnTo>
                  <a:pt x="55394" y="16892"/>
                </a:lnTo>
                <a:cubicBezTo>
                  <a:pt x="1075012" y="850004"/>
                  <a:pt x="1644534" y="2357705"/>
                  <a:pt x="1644534" y="4079318"/>
                </a:cubicBezTo>
                <a:cubicBezTo>
                  <a:pt x="1644534" y="5217633"/>
                  <a:pt x="1125963" y="5903717"/>
                  <a:pt x="470673" y="654244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7" name="Freeform: Shape 16">
            <a:extLst>
              <a:ext uri="{FF2B5EF4-FFF2-40B4-BE49-F238E27FC236}">
                <a16:creationId xmlns:a16="http://schemas.microsoft.com/office/drawing/2014/main" id="{36ACFB69-D148-449E-AC5A-C55AA20A7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88858" y="0"/>
            <a:ext cx="1461546" cy="6858000"/>
          </a:xfrm>
          <a:custGeom>
            <a:avLst/>
            <a:gdLst>
              <a:gd name="connsiteX0" fmla="*/ 107940 w 1461546"/>
              <a:gd name="connsiteY0" fmla="*/ 6858000 h 6858000"/>
              <a:gd name="connsiteX1" fmla="*/ 91317 w 1461546"/>
              <a:gd name="connsiteY1" fmla="*/ 6858000 h 6858000"/>
              <a:gd name="connsiteX2" fmla="*/ 392141 w 1461546"/>
              <a:gd name="connsiteY2" fmla="*/ 6542447 h 6858000"/>
              <a:gd name="connsiteX3" fmla="*/ 1444924 w 1461546"/>
              <a:gd name="connsiteY3" fmla="*/ 4079318 h 6858000"/>
              <a:gd name="connsiteX4" fmla="*/ 19696 w 1461546"/>
              <a:gd name="connsiteY4" fmla="*/ 16892 h 6858000"/>
              <a:gd name="connsiteX5" fmla="*/ 0 w 1461546"/>
              <a:gd name="connsiteY5" fmla="*/ 0 h 6858000"/>
              <a:gd name="connsiteX6" fmla="*/ 16622 w 1461546"/>
              <a:gd name="connsiteY6" fmla="*/ 0 h 6858000"/>
              <a:gd name="connsiteX7" fmla="*/ 36319 w 1461546"/>
              <a:gd name="connsiteY7" fmla="*/ 16892 h 6858000"/>
              <a:gd name="connsiteX8" fmla="*/ 1461546 w 1461546"/>
              <a:gd name="connsiteY8" fmla="*/ 4079318 h 6858000"/>
              <a:gd name="connsiteX9" fmla="*/ 408763 w 1461546"/>
              <a:gd name="connsiteY9" fmla="*/ 654244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61546" h="6858000">
                <a:moveTo>
                  <a:pt x="107940" y="6858000"/>
                </a:moveTo>
                <a:lnTo>
                  <a:pt x="91317" y="6858000"/>
                </a:lnTo>
                <a:lnTo>
                  <a:pt x="392141" y="6542447"/>
                </a:lnTo>
                <a:cubicBezTo>
                  <a:pt x="979841" y="5903717"/>
                  <a:pt x="1444924" y="5217633"/>
                  <a:pt x="1444924" y="4079318"/>
                </a:cubicBezTo>
                <a:cubicBezTo>
                  <a:pt x="1444924" y="2357705"/>
                  <a:pt x="934146" y="850004"/>
                  <a:pt x="19696" y="16892"/>
                </a:cubicBezTo>
                <a:lnTo>
                  <a:pt x="0" y="0"/>
                </a:lnTo>
                <a:lnTo>
                  <a:pt x="16622" y="0"/>
                </a:lnTo>
                <a:lnTo>
                  <a:pt x="36319" y="16892"/>
                </a:lnTo>
                <a:cubicBezTo>
                  <a:pt x="950768" y="850004"/>
                  <a:pt x="1461546" y="2357705"/>
                  <a:pt x="1461546" y="4079318"/>
                </a:cubicBezTo>
                <a:cubicBezTo>
                  <a:pt x="1461546" y="5217633"/>
                  <a:pt x="996464" y="5903717"/>
                  <a:pt x="408763" y="654244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58612EFE-86C6-4F96-944D-E137E1AE4B2B}"/>
              </a:ext>
            </a:extLst>
          </p:cNvPr>
          <p:cNvSpPr>
            <a:spLocks noGrp="1"/>
          </p:cNvSpPr>
          <p:nvPr>
            <p:ph type="title"/>
          </p:nvPr>
        </p:nvSpPr>
        <p:spPr>
          <a:xfrm>
            <a:off x="2377440" y="442220"/>
            <a:ext cx="8397987" cy="1345269"/>
          </a:xfrm>
        </p:spPr>
        <p:txBody>
          <a:bodyPr anchor="b">
            <a:normAutofit/>
          </a:bodyPr>
          <a:lstStyle/>
          <a:p>
            <a:r>
              <a:rPr lang="en-US" dirty="0"/>
              <a:t>Charities</a:t>
            </a:r>
          </a:p>
        </p:txBody>
      </p:sp>
      <p:graphicFrame>
        <p:nvGraphicFramePr>
          <p:cNvPr id="5" name="Content Placeholder 2">
            <a:extLst>
              <a:ext uri="{FF2B5EF4-FFF2-40B4-BE49-F238E27FC236}">
                <a16:creationId xmlns:a16="http://schemas.microsoft.com/office/drawing/2014/main" id="{23D0C221-3419-489D-BBB7-B6BA864A68BE}"/>
              </a:ext>
            </a:extLst>
          </p:cNvPr>
          <p:cNvGraphicFramePr>
            <a:graphicFrameLocks noGrp="1"/>
          </p:cNvGraphicFramePr>
          <p:nvPr>
            <p:ph idx="1"/>
            <p:extLst>
              <p:ext uri="{D42A27DB-BD31-4B8C-83A1-F6EECF244321}">
                <p14:modId xmlns:p14="http://schemas.microsoft.com/office/powerpoint/2010/main" val="1704640632"/>
              </p:ext>
            </p:extLst>
          </p:nvPr>
        </p:nvGraphicFramePr>
        <p:xfrm>
          <a:off x="2377439" y="2312988"/>
          <a:ext cx="8312785" cy="3411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9778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181FC64-B306-4821-98E2-780662EFC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AE1C69DA-7D4D-4F67-A0CF-E90C1517FAD3}"/>
              </a:ext>
            </a:extLst>
          </p:cNvPr>
          <p:cNvSpPr>
            <a:spLocks noGrp="1"/>
          </p:cNvSpPr>
          <p:nvPr>
            <p:ph type="title"/>
          </p:nvPr>
        </p:nvSpPr>
        <p:spPr>
          <a:xfrm>
            <a:off x="992518" y="442913"/>
            <a:ext cx="5271804" cy="1639888"/>
          </a:xfrm>
        </p:spPr>
        <p:txBody>
          <a:bodyPr anchor="b">
            <a:normAutofit/>
          </a:bodyPr>
          <a:lstStyle/>
          <a:p>
            <a:r>
              <a:rPr lang="en-US" dirty="0"/>
              <a:t>Be A Researcher</a:t>
            </a:r>
          </a:p>
        </p:txBody>
      </p:sp>
      <p:sp>
        <p:nvSpPr>
          <p:cNvPr id="3" name="Content Placeholder 2">
            <a:extLst>
              <a:ext uri="{FF2B5EF4-FFF2-40B4-BE49-F238E27FC236}">
                <a16:creationId xmlns:a16="http://schemas.microsoft.com/office/drawing/2014/main" id="{A464AF9B-369B-4A89-808B-DBF75BCA4D9D}"/>
              </a:ext>
            </a:extLst>
          </p:cNvPr>
          <p:cNvSpPr>
            <a:spLocks noGrp="1"/>
          </p:cNvSpPr>
          <p:nvPr>
            <p:ph idx="1"/>
          </p:nvPr>
        </p:nvSpPr>
        <p:spPr>
          <a:xfrm>
            <a:off x="992519" y="2312988"/>
            <a:ext cx="5271804" cy="3651250"/>
          </a:xfrm>
        </p:spPr>
        <p:txBody>
          <a:bodyPr>
            <a:normAutofit/>
          </a:bodyPr>
          <a:lstStyle/>
          <a:p>
            <a:pPr>
              <a:lnSpc>
                <a:spcPct val="130000"/>
              </a:lnSpc>
            </a:pPr>
            <a:r>
              <a:rPr lang="en-US" sz="1500"/>
              <a:t>Look at the websites for two NGO’s – one local and one international. Make notes about when they were established, the work they do and any recent news articles about them. Can you find any information about their funding and organization?</a:t>
            </a:r>
          </a:p>
          <a:p>
            <a:pPr>
              <a:lnSpc>
                <a:spcPct val="130000"/>
              </a:lnSpc>
            </a:pPr>
            <a:endParaRPr lang="en-US" sz="1500"/>
          </a:p>
          <a:p>
            <a:pPr>
              <a:lnSpc>
                <a:spcPct val="130000"/>
              </a:lnSpc>
            </a:pPr>
            <a:r>
              <a:rPr lang="en-US" sz="1500"/>
              <a:t>What are the main similarities and differences between the two NGO’s?</a:t>
            </a:r>
          </a:p>
        </p:txBody>
      </p:sp>
      <p:sp>
        <p:nvSpPr>
          <p:cNvPr id="11" name="Freeform: Shape 10">
            <a:extLst>
              <a:ext uri="{FF2B5EF4-FFF2-40B4-BE49-F238E27FC236}">
                <a16:creationId xmlns:a16="http://schemas.microsoft.com/office/drawing/2014/main" id="{5871FC61-DD4E-47D4-81FD-8A7E7D12B3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86049" y="0"/>
            <a:ext cx="5205951" cy="6858000"/>
          </a:xfrm>
          <a:custGeom>
            <a:avLst/>
            <a:gdLst>
              <a:gd name="connsiteX0" fmla="*/ 0 w 5205951"/>
              <a:gd name="connsiteY0" fmla="*/ 0 h 6858000"/>
              <a:gd name="connsiteX1" fmla="*/ 1709529 w 5205951"/>
              <a:gd name="connsiteY1" fmla="*/ 0 h 6858000"/>
              <a:gd name="connsiteX2" fmla="*/ 2489695 w 5205951"/>
              <a:gd name="connsiteY2" fmla="*/ 0 h 6858000"/>
              <a:gd name="connsiteX3" fmla="*/ 3582928 w 5205951"/>
              <a:gd name="connsiteY3" fmla="*/ 0 h 6858000"/>
              <a:gd name="connsiteX4" fmla="*/ 3605052 w 5205951"/>
              <a:gd name="connsiteY4" fmla="*/ 14997 h 6858000"/>
              <a:gd name="connsiteX5" fmla="*/ 5205951 w 5205951"/>
              <a:gd name="connsiteY5" fmla="*/ 3621656 h 6858000"/>
              <a:gd name="connsiteX6" fmla="*/ 3331601 w 5205951"/>
              <a:gd name="connsiteY6" fmla="*/ 6374814 h 6858000"/>
              <a:gd name="connsiteX7" fmla="*/ 2814953 w 5205951"/>
              <a:gd name="connsiteY7" fmla="*/ 6780599 h 6858000"/>
              <a:gd name="connsiteX8" fmla="*/ 2703197 w 5205951"/>
              <a:gd name="connsiteY8" fmla="*/ 6858000 h 6858000"/>
              <a:gd name="connsiteX9" fmla="*/ 2489695 w 5205951"/>
              <a:gd name="connsiteY9" fmla="*/ 6858000 h 6858000"/>
              <a:gd name="connsiteX10" fmla="*/ 1709529 w 5205951"/>
              <a:gd name="connsiteY10" fmla="*/ 6858000 h 6858000"/>
              <a:gd name="connsiteX11" fmla="*/ 0 w 5205951"/>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05951" h="6858000">
                <a:moveTo>
                  <a:pt x="0" y="0"/>
                </a:moveTo>
                <a:lnTo>
                  <a:pt x="1709529" y="0"/>
                </a:lnTo>
                <a:lnTo>
                  <a:pt x="2489695" y="0"/>
                </a:lnTo>
                <a:lnTo>
                  <a:pt x="3582928" y="0"/>
                </a:lnTo>
                <a:lnTo>
                  <a:pt x="3605052" y="14997"/>
                </a:lnTo>
                <a:cubicBezTo>
                  <a:pt x="4632215" y="754641"/>
                  <a:pt x="5205951" y="2093192"/>
                  <a:pt x="5205951" y="3621656"/>
                </a:cubicBezTo>
                <a:cubicBezTo>
                  <a:pt x="5205951" y="4969131"/>
                  <a:pt x="4277226" y="5602839"/>
                  <a:pt x="3331601" y="6374814"/>
                </a:cubicBezTo>
                <a:cubicBezTo>
                  <a:pt x="3159398" y="6515397"/>
                  <a:pt x="2988771" y="6653108"/>
                  <a:pt x="2814953" y="6780599"/>
                </a:cubicBezTo>
                <a:lnTo>
                  <a:pt x="2703197" y="6858000"/>
                </a:lnTo>
                <a:lnTo>
                  <a:pt x="2489695" y="6858000"/>
                </a:lnTo>
                <a:lnTo>
                  <a:pt x="1709529"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829A1E2C-5AC8-40FC-99E9-832069D397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77485"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55C54A75-E44A-4147-B9D0-FF46CFD316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54925"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5" name="Picture 4" descr="Working space background">
            <a:extLst>
              <a:ext uri="{FF2B5EF4-FFF2-40B4-BE49-F238E27FC236}">
                <a16:creationId xmlns:a16="http://schemas.microsoft.com/office/drawing/2014/main" id="{38DB0899-3073-4B13-A0DB-045056495F55}"/>
              </a:ext>
            </a:extLst>
          </p:cNvPr>
          <p:cNvPicPr>
            <a:picLocks noChangeAspect="1"/>
          </p:cNvPicPr>
          <p:nvPr/>
        </p:nvPicPr>
        <p:blipFill rotWithShape="1">
          <a:blip r:embed="rId2"/>
          <a:srcRect l="51450" r="-1" b="-1"/>
          <a:stretch/>
        </p:blipFill>
        <p:spPr>
          <a:xfrm>
            <a:off x="7203882" y="10"/>
            <a:ext cx="4988118" cy="6857990"/>
          </a:xfrm>
          <a:custGeom>
            <a:avLst/>
            <a:gdLst/>
            <a:ahLst/>
            <a:cxnLst/>
            <a:rect l="l" t="t" r="r" b="b"/>
            <a:pathLst>
              <a:path w="4901771" h="6858000">
                <a:moveTo>
                  <a:pt x="1623023" y="0"/>
                </a:moveTo>
                <a:lnTo>
                  <a:pt x="2716256" y="0"/>
                </a:lnTo>
                <a:lnTo>
                  <a:pt x="3496422" y="0"/>
                </a:lnTo>
                <a:lnTo>
                  <a:pt x="4544484" y="0"/>
                </a:lnTo>
                <a:lnTo>
                  <a:pt x="4710787" y="0"/>
                </a:lnTo>
                <a:lnTo>
                  <a:pt x="4901771" y="0"/>
                </a:lnTo>
                <a:lnTo>
                  <a:pt x="4901771" y="6858000"/>
                </a:lnTo>
                <a:lnTo>
                  <a:pt x="4710787" y="6858000"/>
                </a:lnTo>
                <a:lnTo>
                  <a:pt x="4544484" y="6858000"/>
                </a:lnTo>
                <a:lnTo>
                  <a:pt x="3496422" y="6858000"/>
                </a:lnTo>
                <a:lnTo>
                  <a:pt x="2716256" y="6858000"/>
                </a:lnTo>
                <a:lnTo>
                  <a:pt x="2502754" y="6858000"/>
                </a:lnTo>
                <a:lnTo>
                  <a:pt x="2390998" y="6780599"/>
                </a:lnTo>
                <a:cubicBezTo>
                  <a:pt x="2217180" y="6653108"/>
                  <a:pt x="2046553" y="6515397"/>
                  <a:pt x="1874350" y="6374814"/>
                </a:cubicBezTo>
                <a:cubicBezTo>
                  <a:pt x="928725" y="5602839"/>
                  <a:pt x="0" y="4969131"/>
                  <a:pt x="0" y="3621656"/>
                </a:cubicBezTo>
                <a:cubicBezTo>
                  <a:pt x="0" y="2093192"/>
                  <a:pt x="573736" y="754641"/>
                  <a:pt x="1600899" y="14997"/>
                </a:cubicBezTo>
                <a:close/>
              </a:path>
            </a:pathLst>
          </a:custGeom>
        </p:spPr>
      </p:pic>
    </p:spTree>
    <p:extLst>
      <p:ext uri="{BB962C8B-B14F-4D97-AF65-F5344CB8AC3E}">
        <p14:creationId xmlns:p14="http://schemas.microsoft.com/office/powerpoint/2010/main" val="3242681863"/>
      </p:ext>
    </p:extLst>
  </p:cSld>
  <p:clrMapOvr>
    <a:masterClrMapping/>
  </p:clrMapOvr>
</p:sld>
</file>

<file path=ppt/theme/theme1.xml><?xml version="1.0" encoding="utf-8"?>
<a:theme xmlns:a="http://schemas.openxmlformats.org/drawingml/2006/main" name="SketchLinesVTI">
  <a:themeElements>
    <a:clrScheme name="AnalogousFromDarkSeedLeftStep">
      <a:dk1>
        <a:srgbClr val="000000"/>
      </a:dk1>
      <a:lt1>
        <a:srgbClr val="FFFFFF"/>
      </a:lt1>
      <a:dk2>
        <a:srgbClr val="412425"/>
      </a:dk2>
      <a:lt2>
        <a:srgbClr val="E6E2E8"/>
      </a:lt2>
      <a:accent1>
        <a:srgbClr val="54B520"/>
      </a:accent1>
      <a:accent2>
        <a:srgbClr val="8AAE13"/>
      </a:accent2>
      <a:accent3>
        <a:srgbClr val="BA9E21"/>
      </a:accent3>
      <a:accent4>
        <a:srgbClr val="D56317"/>
      </a:accent4>
      <a:accent5>
        <a:srgbClr val="E7292C"/>
      </a:accent5>
      <a:accent6>
        <a:srgbClr val="D51769"/>
      </a:accent6>
      <a:hlink>
        <a:srgbClr val="C05542"/>
      </a:hlink>
      <a:folHlink>
        <a:srgbClr val="7F7F7F"/>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docProps/app.xml><?xml version="1.0" encoding="utf-8"?>
<Properties xmlns="http://schemas.openxmlformats.org/officeDocument/2006/extended-properties" xmlns:vt="http://schemas.openxmlformats.org/officeDocument/2006/docPropsVTypes">
  <TotalTime>328</TotalTime>
  <Words>240</Words>
  <Application>Microsoft Office PowerPoint</Application>
  <PresentationFormat>Widescreen</PresentationFormat>
  <Paragraphs>35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Meiryo</vt:lpstr>
      <vt:lpstr>Arial</vt:lpstr>
      <vt:lpstr>Corbel</vt:lpstr>
      <vt:lpstr>Wingdings</vt:lpstr>
      <vt:lpstr>SketchLinesVTI</vt:lpstr>
      <vt:lpstr>Unit 1.2 </vt:lpstr>
      <vt:lpstr>Main Features of Profit-Based (Commercial) Organizations</vt:lpstr>
      <vt:lpstr>For Profit Social Enterprises</vt:lpstr>
      <vt:lpstr>Non-Profit Social Enterprises (NPO’s)</vt:lpstr>
      <vt:lpstr>Charities</vt:lpstr>
      <vt:lpstr>Be A Researcher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1.2 </dc:title>
  <dc:creator>Hatcher, Thomas</dc:creator>
  <cp:lastModifiedBy>Hatcher, Thomas</cp:lastModifiedBy>
  <cp:revision>1</cp:revision>
  <dcterms:created xsi:type="dcterms:W3CDTF">2020-09-01T13:14:48Z</dcterms:created>
  <dcterms:modified xsi:type="dcterms:W3CDTF">2021-08-18T13:00:27Z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ee3c538-ec52-435f-ae58-017644bd9513_Enabled">
    <vt:lpwstr>True</vt:lpwstr>
  </property>
  <property fmtid="{D5CDD505-2E9C-101B-9397-08002B2CF9AE}" pid="3" name="MSIP_Label_0ee3c538-ec52-435f-ae58-017644bd9513_SiteId">
    <vt:lpwstr>0cdcb198-8169-4b70-ba9f-da7e3ba700c2</vt:lpwstr>
  </property>
  <property fmtid="{D5CDD505-2E9C-101B-9397-08002B2CF9AE}" pid="4" name="MSIP_Label_0ee3c538-ec52-435f-ae58-017644bd9513_Owner">
    <vt:lpwstr>hatcher@fultonschools.org</vt:lpwstr>
  </property>
  <property fmtid="{D5CDD505-2E9C-101B-9397-08002B2CF9AE}" pid="5" name="MSIP_Label_0ee3c538-ec52-435f-ae58-017644bd9513_SetDate">
    <vt:lpwstr>2020-09-01T18:39:25.1801065Z</vt:lpwstr>
  </property>
  <property fmtid="{D5CDD505-2E9C-101B-9397-08002B2CF9AE}" pid="6" name="MSIP_Label_0ee3c538-ec52-435f-ae58-017644bd9513_Name">
    <vt:lpwstr>General</vt:lpwstr>
  </property>
  <property fmtid="{D5CDD505-2E9C-101B-9397-08002B2CF9AE}" pid="7" name="MSIP_Label_0ee3c538-ec52-435f-ae58-017644bd9513_Application">
    <vt:lpwstr>Microsoft Azure Information Protection</vt:lpwstr>
  </property>
  <property fmtid="{D5CDD505-2E9C-101B-9397-08002B2CF9AE}" pid="8" name="MSIP_Label_0ee3c538-ec52-435f-ae58-017644bd9513_Extended_MSFT_Method">
    <vt:lpwstr>Automatic</vt:lpwstr>
  </property>
  <property fmtid="{D5CDD505-2E9C-101B-9397-08002B2CF9AE}" pid="9" name="Sensitivity">
    <vt:lpwstr>General</vt:lpwstr>
  </property>
</Properties>
</file>