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tcher, Thomas" userId="89dc66b8-a996-44f7-995f-99e8203f1292" providerId="ADAL" clId="{817F0905-A20C-4640-AC60-771BEF8E5EDD}"/>
    <pc:docChg chg="undo custSel mod addSld modSld">
      <pc:chgData name="Hatcher, Thomas" userId="89dc66b8-a996-44f7-995f-99e8203f1292" providerId="ADAL" clId="{817F0905-A20C-4640-AC60-771BEF8E5EDD}" dt="2020-09-04T19:46:15.174" v="1717" actId="6549"/>
      <pc:docMkLst>
        <pc:docMk/>
      </pc:docMkLst>
      <pc:sldChg chg="addSp delSp modSp new mod setBg">
        <pc:chgData name="Hatcher, Thomas" userId="89dc66b8-a996-44f7-995f-99e8203f1292" providerId="ADAL" clId="{817F0905-A20C-4640-AC60-771BEF8E5EDD}" dt="2020-09-04T12:40:02.262" v="221" actId="26606"/>
        <pc:sldMkLst>
          <pc:docMk/>
          <pc:sldMk cId="3019964170" sldId="262"/>
        </pc:sldMkLst>
        <pc:spChg chg="mod">
          <ac:chgData name="Hatcher, Thomas" userId="89dc66b8-a996-44f7-995f-99e8203f1292" providerId="ADAL" clId="{817F0905-A20C-4640-AC60-771BEF8E5EDD}" dt="2020-09-04T12:40:02.262" v="221" actId="26606"/>
          <ac:spMkLst>
            <pc:docMk/>
            <pc:sldMk cId="3019964170" sldId="262"/>
            <ac:spMk id="2" creationId="{19EF6E68-A767-409F-9941-D48A9312CCDC}"/>
          </ac:spMkLst>
        </pc:spChg>
        <pc:spChg chg="del mod">
          <ac:chgData name="Hatcher, Thomas" userId="89dc66b8-a996-44f7-995f-99e8203f1292" providerId="ADAL" clId="{817F0905-A20C-4640-AC60-771BEF8E5EDD}" dt="2020-09-04T12:40:02.262" v="221" actId="26606"/>
          <ac:spMkLst>
            <pc:docMk/>
            <pc:sldMk cId="3019964170" sldId="262"/>
            <ac:spMk id="3" creationId="{18364028-C314-41A8-A908-C23D3B57F64B}"/>
          </ac:spMkLst>
        </pc:spChg>
        <pc:spChg chg="add">
          <ac:chgData name="Hatcher, Thomas" userId="89dc66b8-a996-44f7-995f-99e8203f1292" providerId="ADAL" clId="{817F0905-A20C-4640-AC60-771BEF8E5EDD}" dt="2020-09-04T12:40:02.262" v="221" actId="26606"/>
          <ac:spMkLst>
            <pc:docMk/>
            <pc:sldMk cId="3019964170" sldId="262"/>
            <ac:spMk id="9" creationId="{3A4F209C-C20E-4FA7-B241-1EF4F8D193B2}"/>
          </ac:spMkLst>
        </pc:spChg>
        <pc:spChg chg="add">
          <ac:chgData name="Hatcher, Thomas" userId="89dc66b8-a996-44f7-995f-99e8203f1292" providerId="ADAL" clId="{817F0905-A20C-4640-AC60-771BEF8E5EDD}" dt="2020-09-04T12:40:02.262" v="221" actId="26606"/>
          <ac:spMkLst>
            <pc:docMk/>
            <pc:sldMk cId="3019964170" sldId="262"/>
            <ac:spMk id="11" creationId="{E4564234-45B0-4ED8-A9E2-199C00173276}"/>
          </ac:spMkLst>
        </pc:spChg>
        <pc:graphicFrameChg chg="add">
          <ac:chgData name="Hatcher, Thomas" userId="89dc66b8-a996-44f7-995f-99e8203f1292" providerId="ADAL" clId="{817F0905-A20C-4640-AC60-771BEF8E5EDD}" dt="2020-09-04T12:40:02.262" v="221" actId="26606"/>
          <ac:graphicFrameMkLst>
            <pc:docMk/>
            <pc:sldMk cId="3019964170" sldId="262"/>
            <ac:graphicFrameMk id="5" creationId="{BFE49942-9208-444E-AF58-7F48381EEC43}"/>
          </ac:graphicFrameMkLst>
        </pc:graphicFrameChg>
      </pc:sldChg>
      <pc:sldChg chg="addSp modSp new mod setBg">
        <pc:chgData name="Hatcher, Thomas" userId="89dc66b8-a996-44f7-995f-99e8203f1292" providerId="ADAL" clId="{817F0905-A20C-4640-AC60-771BEF8E5EDD}" dt="2020-09-04T12:46:37.400" v="784" actId="114"/>
        <pc:sldMkLst>
          <pc:docMk/>
          <pc:sldMk cId="2174648057" sldId="263"/>
        </pc:sldMkLst>
        <pc:spChg chg="mod">
          <ac:chgData name="Hatcher, Thomas" userId="89dc66b8-a996-44f7-995f-99e8203f1292" providerId="ADAL" clId="{817F0905-A20C-4640-AC60-771BEF8E5EDD}" dt="2020-09-04T12:44:47.329" v="632" actId="26606"/>
          <ac:spMkLst>
            <pc:docMk/>
            <pc:sldMk cId="2174648057" sldId="263"/>
            <ac:spMk id="2" creationId="{6130658B-B137-4B75-A33D-5410BB98B961}"/>
          </ac:spMkLst>
        </pc:spChg>
        <pc:spChg chg="mod">
          <ac:chgData name="Hatcher, Thomas" userId="89dc66b8-a996-44f7-995f-99e8203f1292" providerId="ADAL" clId="{817F0905-A20C-4640-AC60-771BEF8E5EDD}" dt="2020-09-04T12:46:37.400" v="784" actId="114"/>
          <ac:spMkLst>
            <pc:docMk/>
            <pc:sldMk cId="2174648057" sldId="263"/>
            <ac:spMk id="3" creationId="{D296C9FA-A55B-4061-AEF8-5C5E3953B0EF}"/>
          </ac:spMkLst>
        </pc:spChg>
        <pc:spChg chg="add">
          <ac:chgData name="Hatcher, Thomas" userId="89dc66b8-a996-44f7-995f-99e8203f1292" providerId="ADAL" clId="{817F0905-A20C-4640-AC60-771BEF8E5EDD}" dt="2020-09-04T12:44:47.329" v="632" actId="26606"/>
          <ac:spMkLst>
            <pc:docMk/>
            <pc:sldMk cId="2174648057" sldId="263"/>
            <ac:spMk id="8" creationId="{907EF6B7-1338-4443-8C46-6A318D952DFD}"/>
          </ac:spMkLst>
        </pc:spChg>
        <pc:spChg chg="add">
          <ac:chgData name="Hatcher, Thomas" userId="89dc66b8-a996-44f7-995f-99e8203f1292" providerId="ADAL" clId="{817F0905-A20C-4640-AC60-771BEF8E5EDD}" dt="2020-09-04T12:44:47.329" v="632" actId="26606"/>
          <ac:spMkLst>
            <pc:docMk/>
            <pc:sldMk cId="2174648057" sldId="263"/>
            <ac:spMk id="10" creationId="{DAAE4CDD-124C-4DCF-9584-B6033B545DD5}"/>
          </ac:spMkLst>
        </pc:spChg>
        <pc:spChg chg="add">
          <ac:chgData name="Hatcher, Thomas" userId="89dc66b8-a996-44f7-995f-99e8203f1292" providerId="ADAL" clId="{817F0905-A20C-4640-AC60-771BEF8E5EDD}" dt="2020-09-04T12:44:47.329" v="632" actId="26606"/>
          <ac:spMkLst>
            <pc:docMk/>
            <pc:sldMk cId="2174648057" sldId="263"/>
            <ac:spMk id="12" creationId="{081E4A58-353D-44AE-B2FC-2A74E2E400F7}"/>
          </ac:spMkLst>
        </pc:spChg>
      </pc:sldChg>
      <pc:sldChg chg="addSp delSp modSp new mod setBg">
        <pc:chgData name="Hatcher, Thomas" userId="89dc66b8-a996-44f7-995f-99e8203f1292" providerId="ADAL" clId="{817F0905-A20C-4640-AC60-771BEF8E5EDD}" dt="2020-09-04T12:52:02.112" v="1185" actId="26606"/>
        <pc:sldMkLst>
          <pc:docMk/>
          <pc:sldMk cId="3969605298" sldId="264"/>
        </pc:sldMkLst>
        <pc:spChg chg="mod">
          <ac:chgData name="Hatcher, Thomas" userId="89dc66b8-a996-44f7-995f-99e8203f1292" providerId="ADAL" clId="{817F0905-A20C-4640-AC60-771BEF8E5EDD}" dt="2020-09-04T12:52:02.112" v="1185" actId="26606"/>
          <ac:spMkLst>
            <pc:docMk/>
            <pc:sldMk cId="3969605298" sldId="264"/>
            <ac:spMk id="2" creationId="{20F04F6A-8A51-469D-8DAB-8D3B9FF2D270}"/>
          </ac:spMkLst>
        </pc:spChg>
        <pc:spChg chg="mod">
          <ac:chgData name="Hatcher, Thomas" userId="89dc66b8-a996-44f7-995f-99e8203f1292" providerId="ADAL" clId="{817F0905-A20C-4640-AC60-771BEF8E5EDD}" dt="2020-09-04T12:52:02.112" v="1185" actId="26606"/>
          <ac:spMkLst>
            <pc:docMk/>
            <pc:sldMk cId="3969605298" sldId="264"/>
            <ac:spMk id="3" creationId="{F7E113B2-DDEB-4096-A6C4-0FA4A19E2302}"/>
          </ac:spMkLst>
        </pc:spChg>
        <pc:spChg chg="add del">
          <ac:chgData name="Hatcher, Thomas" userId="89dc66b8-a996-44f7-995f-99e8203f1292" providerId="ADAL" clId="{817F0905-A20C-4640-AC60-771BEF8E5EDD}" dt="2020-09-04T12:51:54.636" v="1180" actId="26606"/>
          <ac:spMkLst>
            <pc:docMk/>
            <pc:sldMk cId="3969605298" sldId="264"/>
            <ac:spMk id="9" creationId="{DD38EE57-B708-47C9-A4A4-E25F09FAB029}"/>
          </ac:spMkLst>
        </pc:spChg>
        <pc:spChg chg="add del">
          <ac:chgData name="Hatcher, Thomas" userId="89dc66b8-a996-44f7-995f-99e8203f1292" providerId="ADAL" clId="{817F0905-A20C-4640-AC60-771BEF8E5EDD}" dt="2020-09-04T12:51:56.718" v="1182" actId="26606"/>
          <ac:spMkLst>
            <pc:docMk/>
            <pc:sldMk cId="3969605298" sldId="264"/>
            <ac:spMk id="17" creationId="{CC552A98-EF7D-4D42-AB69-066B786AB55B}"/>
          </ac:spMkLst>
        </pc:spChg>
        <pc:spChg chg="add del">
          <ac:chgData name="Hatcher, Thomas" userId="89dc66b8-a996-44f7-995f-99e8203f1292" providerId="ADAL" clId="{817F0905-A20C-4640-AC60-771BEF8E5EDD}" dt="2020-09-04T12:51:56.718" v="1182" actId="26606"/>
          <ac:spMkLst>
            <pc:docMk/>
            <pc:sldMk cId="3969605298" sldId="264"/>
            <ac:spMk id="18" creationId="{D4C74C1C-EF2E-40CF-A712-656E694E6724}"/>
          </ac:spMkLst>
        </pc:spChg>
        <pc:spChg chg="add del">
          <ac:chgData name="Hatcher, Thomas" userId="89dc66b8-a996-44f7-995f-99e8203f1292" providerId="ADAL" clId="{817F0905-A20C-4640-AC60-771BEF8E5EDD}" dt="2020-09-04T12:51:56.718" v="1182" actId="26606"/>
          <ac:spMkLst>
            <pc:docMk/>
            <pc:sldMk cId="3969605298" sldId="264"/>
            <ac:spMk id="19" creationId="{90464369-70FA-42AF-948F-80664CA7BFE5}"/>
          </ac:spMkLst>
        </pc:spChg>
        <pc:spChg chg="add del">
          <ac:chgData name="Hatcher, Thomas" userId="89dc66b8-a996-44f7-995f-99e8203f1292" providerId="ADAL" clId="{817F0905-A20C-4640-AC60-771BEF8E5EDD}" dt="2020-09-04T12:51:56.718" v="1182" actId="26606"/>
          <ac:spMkLst>
            <pc:docMk/>
            <pc:sldMk cId="3969605298" sldId="264"/>
            <ac:spMk id="20" creationId="{A648176E-454C-437C-B0FC-9B82FCF32B24}"/>
          </ac:spMkLst>
        </pc:spChg>
        <pc:spChg chg="add del">
          <ac:chgData name="Hatcher, Thomas" userId="89dc66b8-a996-44f7-995f-99e8203f1292" providerId="ADAL" clId="{817F0905-A20C-4640-AC60-771BEF8E5EDD}" dt="2020-09-04T12:51:56.718" v="1182" actId="26606"/>
          <ac:spMkLst>
            <pc:docMk/>
            <pc:sldMk cId="3969605298" sldId="264"/>
            <ac:spMk id="21" creationId="{A6604B49-AD5C-4590-B051-06C8222ECD99}"/>
          </ac:spMkLst>
        </pc:spChg>
        <pc:spChg chg="add del">
          <ac:chgData name="Hatcher, Thomas" userId="89dc66b8-a996-44f7-995f-99e8203f1292" providerId="ADAL" clId="{817F0905-A20C-4640-AC60-771BEF8E5EDD}" dt="2020-09-04T12:52:02.081" v="1184" actId="26606"/>
          <ac:spMkLst>
            <pc:docMk/>
            <pc:sldMk cId="3969605298" sldId="264"/>
            <ac:spMk id="23" creationId="{42A5316D-ED2F-4F89-B4B4-8D9240B1A348}"/>
          </ac:spMkLst>
        </pc:spChg>
        <pc:spChg chg="add">
          <ac:chgData name="Hatcher, Thomas" userId="89dc66b8-a996-44f7-995f-99e8203f1292" providerId="ADAL" clId="{817F0905-A20C-4640-AC60-771BEF8E5EDD}" dt="2020-09-04T12:52:02.112" v="1185" actId="26606"/>
          <ac:spMkLst>
            <pc:docMk/>
            <pc:sldMk cId="3969605298" sldId="264"/>
            <ac:spMk id="25" creationId="{DD38EE57-B708-47C9-A4A4-E25F09FAB029}"/>
          </ac:spMkLst>
        </pc:spChg>
        <pc:grpChg chg="add del">
          <ac:chgData name="Hatcher, Thomas" userId="89dc66b8-a996-44f7-995f-99e8203f1292" providerId="ADAL" clId="{817F0905-A20C-4640-AC60-771BEF8E5EDD}" dt="2020-09-04T12:51:54.636" v="1180" actId="26606"/>
          <ac:grpSpMkLst>
            <pc:docMk/>
            <pc:sldMk cId="3969605298" sldId="264"/>
            <ac:grpSpMk id="11" creationId="{57A28182-58A5-4DBB-8F64-BD944BCA8154}"/>
          </ac:grpSpMkLst>
        </pc:grpChg>
        <pc:grpChg chg="add">
          <ac:chgData name="Hatcher, Thomas" userId="89dc66b8-a996-44f7-995f-99e8203f1292" providerId="ADAL" clId="{817F0905-A20C-4640-AC60-771BEF8E5EDD}" dt="2020-09-04T12:52:02.112" v="1185" actId="26606"/>
          <ac:grpSpMkLst>
            <pc:docMk/>
            <pc:sldMk cId="3969605298" sldId="264"/>
            <ac:grpSpMk id="26" creationId="{57A28182-58A5-4DBB-8F64-BD944BCA8154}"/>
          </ac:grpSpMkLst>
        </pc:grpChg>
        <pc:graphicFrameChg chg="add mod modGraphic">
          <ac:chgData name="Hatcher, Thomas" userId="89dc66b8-a996-44f7-995f-99e8203f1292" providerId="ADAL" clId="{817F0905-A20C-4640-AC60-771BEF8E5EDD}" dt="2020-09-04T12:52:02.112" v="1185" actId="26606"/>
          <ac:graphicFrameMkLst>
            <pc:docMk/>
            <pc:sldMk cId="3969605298" sldId="264"/>
            <ac:graphicFrameMk id="4" creationId="{8C50E2D3-9EA5-40AD-BCA3-F0BEA4028E06}"/>
          </ac:graphicFrameMkLst>
        </pc:graphicFrameChg>
      </pc:sldChg>
      <pc:sldChg chg="addSp delSp modSp new mod">
        <pc:chgData name="Hatcher, Thomas" userId="89dc66b8-a996-44f7-995f-99e8203f1292" providerId="ADAL" clId="{817F0905-A20C-4640-AC60-771BEF8E5EDD}" dt="2020-09-04T19:38:54.173" v="1533" actId="14100"/>
        <pc:sldMkLst>
          <pc:docMk/>
          <pc:sldMk cId="2229470444" sldId="265"/>
        </pc:sldMkLst>
        <pc:spChg chg="mod">
          <ac:chgData name="Hatcher, Thomas" userId="89dc66b8-a996-44f7-995f-99e8203f1292" providerId="ADAL" clId="{817F0905-A20C-4640-AC60-771BEF8E5EDD}" dt="2020-09-04T19:35:07.812" v="1217" actId="20577"/>
          <ac:spMkLst>
            <pc:docMk/>
            <pc:sldMk cId="2229470444" sldId="265"/>
            <ac:spMk id="2" creationId="{43B9C4AA-6788-4835-A715-24B82E964A5D}"/>
          </ac:spMkLst>
        </pc:spChg>
        <pc:spChg chg="del">
          <ac:chgData name="Hatcher, Thomas" userId="89dc66b8-a996-44f7-995f-99e8203f1292" providerId="ADAL" clId="{817F0905-A20C-4640-AC60-771BEF8E5EDD}" dt="2020-09-04T19:35:19.228" v="1218" actId="3680"/>
          <ac:spMkLst>
            <pc:docMk/>
            <pc:sldMk cId="2229470444" sldId="265"/>
            <ac:spMk id="3" creationId="{ABB10E3D-D641-4B46-BC4C-F4619CAFDDAC}"/>
          </ac:spMkLst>
        </pc:spChg>
        <pc:spChg chg="add mod">
          <ac:chgData name="Hatcher, Thomas" userId="89dc66b8-a996-44f7-995f-99e8203f1292" providerId="ADAL" clId="{817F0905-A20C-4640-AC60-771BEF8E5EDD}" dt="2020-09-04T19:38:54.173" v="1533" actId="14100"/>
          <ac:spMkLst>
            <pc:docMk/>
            <pc:sldMk cId="2229470444" sldId="265"/>
            <ac:spMk id="5" creationId="{59215C59-26B0-434C-A37D-9EC121CABC70}"/>
          </ac:spMkLst>
        </pc:spChg>
        <pc:graphicFrameChg chg="add mod ord modGraphic">
          <ac:chgData name="Hatcher, Thomas" userId="89dc66b8-a996-44f7-995f-99e8203f1292" providerId="ADAL" clId="{817F0905-A20C-4640-AC60-771BEF8E5EDD}" dt="2020-09-04T19:37:04.483" v="1376" actId="113"/>
          <ac:graphicFrameMkLst>
            <pc:docMk/>
            <pc:sldMk cId="2229470444" sldId="265"/>
            <ac:graphicFrameMk id="4" creationId="{972F2DF3-B16B-4952-BDDD-A59AC7AD35B5}"/>
          </ac:graphicFrameMkLst>
        </pc:graphicFrameChg>
      </pc:sldChg>
      <pc:sldChg chg="addSp delSp modSp new mod">
        <pc:chgData name="Hatcher, Thomas" userId="89dc66b8-a996-44f7-995f-99e8203f1292" providerId="ADAL" clId="{817F0905-A20C-4640-AC60-771BEF8E5EDD}" dt="2020-09-04T19:46:15.174" v="1717" actId="6549"/>
        <pc:sldMkLst>
          <pc:docMk/>
          <pc:sldMk cId="2735671252" sldId="266"/>
        </pc:sldMkLst>
        <pc:spChg chg="mod">
          <ac:chgData name="Hatcher, Thomas" userId="89dc66b8-a996-44f7-995f-99e8203f1292" providerId="ADAL" clId="{817F0905-A20C-4640-AC60-771BEF8E5EDD}" dt="2020-09-04T19:39:34.442" v="1551" actId="20577"/>
          <ac:spMkLst>
            <pc:docMk/>
            <pc:sldMk cId="2735671252" sldId="266"/>
            <ac:spMk id="2" creationId="{CFB99F90-7B90-4DE8-AD9D-5923E71425C1}"/>
          </ac:spMkLst>
        </pc:spChg>
        <pc:spChg chg="del">
          <ac:chgData name="Hatcher, Thomas" userId="89dc66b8-a996-44f7-995f-99e8203f1292" providerId="ADAL" clId="{817F0905-A20C-4640-AC60-771BEF8E5EDD}" dt="2020-09-04T19:39:51.159" v="1552" actId="3680"/>
          <ac:spMkLst>
            <pc:docMk/>
            <pc:sldMk cId="2735671252" sldId="266"/>
            <ac:spMk id="3" creationId="{90ED19F5-10CF-418A-A525-9EF26856FCE1}"/>
          </ac:spMkLst>
        </pc:spChg>
        <pc:spChg chg="add mod">
          <ac:chgData name="Hatcher, Thomas" userId="89dc66b8-a996-44f7-995f-99e8203f1292" providerId="ADAL" clId="{817F0905-A20C-4640-AC60-771BEF8E5EDD}" dt="2020-09-04T19:46:15.174" v="1717" actId="6549"/>
          <ac:spMkLst>
            <pc:docMk/>
            <pc:sldMk cId="2735671252" sldId="266"/>
            <ac:spMk id="5" creationId="{98C27148-2D66-47D9-8A14-8329E8CD2378}"/>
          </ac:spMkLst>
        </pc:spChg>
        <pc:spChg chg="add mod">
          <ac:chgData name="Hatcher, Thomas" userId="89dc66b8-a996-44f7-995f-99e8203f1292" providerId="ADAL" clId="{817F0905-A20C-4640-AC60-771BEF8E5EDD}" dt="2020-09-04T19:45:52.078" v="1707" actId="20577"/>
          <ac:spMkLst>
            <pc:docMk/>
            <pc:sldMk cId="2735671252" sldId="266"/>
            <ac:spMk id="6" creationId="{753AACAB-E7EC-4B83-8925-05C8F51E6B56}"/>
          </ac:spMkLst>
        </pc:spChg>
        <pc:graphicFrameChg chg="add mod ord modGraphic">
          <ac:chgData name="Hatcher, Thomas" userId="89dc66b8-a996-44f7-995f-99e8203f1292" providerId="ADAL" clId="{817F0905-A20C-4640-AC60-771BEF8E5EDD}" dt="2020-09-04T19:45:37.883" v="1698" actId="1076"/>
          <ac:graphicFrameMkLst>
            <pc:docMk/>
            <pc:sldMk cId="2735671252" sldId="266"/>
            <ac:graphicFrameMk id="4" creationId="{AA87AE60-11A2-4426-98B8-DF5BF511CC29}"/>
          </ac:graphicFrameMkLst>
        </pc:graphicFrameChg>
      </pc:sldChg>
    </pc:docChg>
  </pc:docChgLst>
  <pc:docChgLst>
    <pc:chgData name="Hatcher, Thomas" userId="89dc66b8-a996-44f7-995f-99e8203f1292" providerId="ADAL" clId="{22FEB46B-3BE0-4337-AD99-7598695D6740}"/>
    <pc:docChg chg="undo custSel addSld modSld">
      <pc:chgData name="Hatcher, Thomas" userId="89dc66b8-a996-44f7-995f-99e8203f1292" providerId="ADAL" clId="{22FEB46B-3BE0-4337-AD99-7598695D6740}" dt="2021-08-24T12:55:25.123" v="10" actId="14100"/>
      <pc:docMkLst>
        <pc:docMk/>
      </pc:docMkLst>
      <pc:sldChg chg="addSp delSp modSp new mod setBg">
        <pc:chgData name="Hatcher, Thomas" userId="89dc66b8-a996-44f7-995f-99e8203f1292" providerId="ADAL" clId="{22FEB46B-3BE0-4337-AD99-7598695D6740}" dt="2021-08-24T12:55:25.123" v="10" actId="14100"/>
        <pc:sldMkLst>
          <pc:docMk/>
          <pc:sldMk cId="1850435393" sldId="267"/>
        </pc:sldMkLst>
        <pc:spChg chg="add del">
          <ac:chgData name="Hatcher, Thomas" userId="89dc66b8-a996-44f7-995f-99e8203f1292" providerId="ADAL" clId="{22FEB46B-3BE0-4337-AD99-7598695D6740}" dt="2021-08-24T12:55:13.376" v="5" actId="26606"/>
          <ac:spMkLst>
            <pc:docMk/>
            <pc:sldMk cId="1850435393" sldId="267"/>
            <ac:spMk id="8" creationId="{B670DBD5-770C-4383-9F54-5B86E86BD5BB}"/>
          </ac:spMkLst>
        </pc:spChg>
        <pc:picChg chg="add mod">
          <ac:chgData name="Hatcher, Thomas" userId="89dc66b8-a996-44f7-995f-99e8203f1292" providerId="ADAL" clId="{22FEB46B-3BE0-4337-AD99-7598695D6740}" dt="2021-08-24T12:55:25.123" v="10" actId="14100"/>
          <ac:picMkLst>
            <pc:docMk/>
            <pc:sldMk cId="1850435393" sldId="267"/>
            <ac:picMk id="3" creationId="{281DA898-B0E8-4BCF-ABB1-E847ACA415B5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6AA0AE-BEF1-497A-8F64-48966BB553E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1E9BFE3-2635-4049-8ACC-D3C0DAD04F4F}">
      <dgm:prSet/>
      <dgm:spPr/>
      <dgm:t>
        <a:bodyPr/>
        <a:lstStyle/>
        <a:p>
          <a:r>
            <a:rPr lang="en-US" b="1" dirty="0"/>
            <a:t>Vision statement </a:t>
          </a:r>
          <a:r>
            <a:rPr lang="en-US" dirty="0"/>
            <a:t>– forward looking with long term aims and high aspirations of the business (</a:t>
          </a:r>
          <a:r>
            <a:rPr lang="en-US" i="1" dirty="0"/>
            <a:t>What do we want?)</a:t>
          </a:r>
        </a:p>
      </dgm:t>
    </dgm:pt>
    <dgm:pt modelId="{70C3A865-0F95-4CA3-A705-67B0FC8DE206}" type="parTrans" cxnId="{26964BE1-7368-4946-A581-8F1395F8515D}">
      <dgm:prSet/>
      <dgm:spPr/>
      <dgm:t>
        <a:bodyPr/>
        <a:lstStyle/>
        <a:p>
          <a:endParaRPr lang="en-US"/>
        </a:p>
      </dgm:t>
    </dgm:pt>
    <dgm:pt modelId="{7EF67973-53EC-4C29-B1FA-CE5DD66B86B8}" type="sibTrans" cxnId="{26964BE1-7368-4946-A581-8F1395F8515D}">
      <dgm:prSet/>
      <dgm:spPr/>
      <dgm:t>
        <a:bodyPr/>
        <a:lstStyle/>
        <a:p>
          <a:endParaRPr lang="en-US"/>
        </a:p>
      </dgm:t>
    </dgm:pt>
    <dgm:pt modelId="{41505042-A935-466B-88BE-6C3E9AB53701}">
      <dgm:prSet/>
      <dgm:spPr/>
      <dgm:t>
        <a:bodyPr/>
        <a:lstStyle/>
        <a:p>
          <a:r>
            <a:rPr lang="en-US" b="1" dirty="0"/>
            <a:t>Mission statement </a:t>
          </a:r>
          <a:r>
            <a:rPr lang="en-US" dirty="0"/>
            <a:t>– more grounded in the aim of accomplishing objectives to achieve the mission, an immediate step on the way to the vision (</a:t>
          </a:r>
          <a:r>
            <a:rPr lang="en-US" i="1" dirty="0"/>
            <a:t>Why are we doing what we are doing?)</a:t>
          </a:r>
        </a:p>
      </dgm:t>
    </dgm:pt>
    <dgm:pt modelId="{52CE88B7-DE23-4380-98FC-3721F7C21C87}" type="parTrans" cxnId="{C888BAFA-2BB2-42AC-9989-A3124471E23B}">
      <dgm:prSet/>
      <dgm:spPr/>
      <dgm:t>
        <a:bodyPr/>
        <a:lstStyle/>
        <a:p>
          <a:endParaRPr lang="en-US"/>
        </a:p>
      </dgm:t>
    </dgm:pt>
    <dgm:pt modelId="{C5A783A7-12F4-413F-B3B5-EE1485676ED3}" type="sibTrans" cxnId="{C888BAFA-2BB2-42AC-9989-A3124471E23B}">
      <dgm:prSet/>
      <dgm:spPr/>
      <dgm:t>
        <a:bodyPr/>
        <a:lstStyle/>
        <a:p>
          <a:endParaRPr lang="en-US"/>
        </a:p>
      </dgm:t>
    </dgm:pt>
    <dgm:pt modelId="{9B9236D5-57A9-4D6A-A22B-A582A5AE310D}" type="pres">
      <dgm:prSet presAssocID="{DB6AA0AE-BEF1-497A-8F64-48966BB553E9}" presName="root" presStyleCnt="0">
        <dgm:presLayoutVars>
          <dgm:dir/>
          <dgm:resizeHandles val="exact"/>
        </dgm:presLayoutVars>
      </dgm:prSet>
      <dgm:spPr/>
    </dgm:pt>
    <dgm:pt modelId="{6021524B-B74F-4FE5-B33C-AF6029DE12C1}" type="pres">
      <dgm:prSet presAssocID="{61E9BFE3-2635-4049-8ACC-D3C0DAD04F4F}" presName="compNode" presStyleCnt="0"/>
      <dgm:spPr/>
    </dgm:pt>
    <dgm:pt modelId="{D80D422A-08FE-467E-8F38-A9E8DCAFB404}" type="pres">
      <dgm:prSet presAssocID="{61E9BFE3-2635-4049-8ACC-D3C0DAD04F4F}" presName="bgRect" presStyleLbl="bgShp" presStyleIdx="0" presStyleCnt="2"/>
      <dgm:spPr/>
    </dgm:pt>
    <dgm:pt modelId="{3C41DF02-EB28-48E4-A7A1-AC68469A9A93}" type="pres">
      <dgm:prSet presAssocID="{61E9BFE3-2635-4049-8ACC-D3C0DAD04F4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4AF33B0A-78E3-458A-9406-6717454692AE}" type="pres">
      <dgm:prSet presAssocID="{61E9BFE3-2635-4049-8ACC-D3C0DAD04F4F}" presName="spaceRect" presStyleCnt="0"/>
      <dgm:spPr/>
    </dgm:pt>
    <dgm:pt modelId="{1C5A07E4-6BCD-4230-894C-721787610D7E}" type="pres">
      <dgm:prSet presAssocID="{61E9BFE3-2635-4049-8ACC-D3C0DAD04F4F}" presName="parTx" presStyleLbl="revTx" presStyleIdx="0" presStyleCnt="2">
        <dgm:presLayoutVars>
          <dgm:chMax val="0"/>
          <dgm:chPref val="0"/>
        </dgm:presLayoutVars>
      </dgm:prSet>
      <dgm:spPr/>
    </dgm:pt>
    <dgm:pt modelId="{70085E46-5B86-4C7A-933A-BD77BB98F2C2}" type="pres">
      <dgm:prSet presAssocID="{7EF67973-53EC-4C29-B1FA-CE5DD66B86B8}" presName="sibTrans" presStyleCnt="0"/>
      <dgm:spPr/>
    </dgm:pt>
    <dgm:pt modelId="{6A3BE64F-D587-4DDD-BE1D-959CDFBE8780}" type="pres">
      <dgm:prSet presAssocID="{41505042-A935-466B-88BE-6C3E9AB53701}" presName="compNode" presStyleCnt="0"/>
      <dgm:spPr/>
    </dgm:pt>
    <dgm:pt modelId="{880ACDB9-ADF6-43EA-BA93-ECC14E44020B}" type="pres">
      <dgm:prSet presAssocID="{41505042-A935-466B-88BE-6C3E9AB53701}" presName="bgRect" presStyleLbl="bgShp" presStyleIdx="1" presStyleCnt="2"/>
      <dgm:spPr/>
    </dgm:pt>
    <dgm:pt modelId="{9F57BD46-186C-4E2B-A3FA-EF652AD7678E}" type="pres">
      <dgm:prSet presAssocID="{41505042-A935-466B-88BE-6C3E9AB53701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rget"/>
        </a:ext>
      </dgm:extLst>
    </dgm:pt>
    <dgm:pt modelId="{1EC5CB6B-BB65-4F2C-8C84-2D5F1BC99F23}" type="pres">
      <dgm:prSet presAssocID="{41505042-A935-466B-88BE-6C3E9AB53701}" presName="spaceRect" presStyleCnt="0"/>
      <dgm:spPr/>
    </dgm:pt>
    <dgm:pt modelId="{0F13F8FB-06E5-46B9-83DD-5527C7198F32}" type="pres">
      <dgm:prSet presAssocID="{41505042-A935-466B-88BE-6C3E9AB53701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FEAC9914-FF95-48DA-B502-FAA5FB64A8E3}" type="presOf" srcId="{DB6AA0AE-BEF1-497A-8F64-48966BB553E9}" destId="{9B9236D5-57A9-4D6A-A22B-A582A5AE310D}" srcOrd="0" destOrd="0" presId="urn:microsoft.com/office/officeart/2018/2/layout/IconVerticalSolidList"/>
    <dgm:cxn modelId="{6436EEA2-BFC9-4D54-8837-B75AC0919CC5}" type="presOf" srcId="{41505042-A935-466B-88BE-6C3E9AB53701}" destId="{0F13F8FB-06E5-46B9-83DD-5527C7198F32}" srcOrd="0" destOrd="0" presId="urn:microsoft.com/office/officeart/2018/2/layout/IconVerticalSolidList"/>
    <dgm:cxn modelId="{489522DF-8390-4725-BFBD-219A024673A8}" type="presOf" srcId="{61E9BFE3-2635-4049-8ACC-D3C0DAD04F4F}" destId="{1C5A07E4-6BCD-4230-894C-721787610D7E}" srcOrd="0" destOrd="0" presId="urn:microsoft.com/office/officeart/2018/2/layout/IconVerticalSolidList"/>
    <dgm:cxn modelId="{26964BE1-7368-4946-A581-8F1395F8515D}" srcId="{DB6AA0AE-BEF1-497A-8F64-48966BB553E9}" destId="{61E9BFE3-2635-4049-8ACC-D3C0DAD04F4F}" srcOrd="0" destOrd="0" parTransId="{70C3A865-0F95-4CA3-A705-67B0FC8DE206}" sibTransId="{7EF67973-53EC-4C29-B1FA-CE5DD66B86B8}"/>
    <dgm:cxn modelId="{C888BAFA-2BB2-42AC-9989-A3124471E23B}" srcId="{DB6AA0AE-BEF1-497A-8F64-48966BB553E9}" destId="{41505042-A935-466B-88BE-6C3E9AB53701}" srcOrd="1" destOrd="0" parTransId="{52CE88B7-DE23-4380-98FC-3721F7C21C87}" sibTransId="{C5A783A7-12F4-413F-B3B5-EE1485676ED3}"/>
    <dgm:cxn modelId="{C9F25DC5-F7A4-4DD8-84EC-187BE72B59EB}" type="presParOf" srcId="{9B9236D5-57A9-4D6A-A22B-A582A5AE310D}" destId="{6021524B-B74F-4FE5-B33C-AF6029DE12C1}" srcOrd="0" destOrd="0" presId="urn:microsoft.com/office/officeart/2018/2/layout/IconVerticalSolidList"/>
    <dgm:cxn modelId="{E2E360FC-9E68-45FA-BB48-24EF5CA80D71}" type="presParOf" srcId="{6021524B-B74F-4FE5-B33C-AF6029DE12C1}" destId="{D80D422A-08FE-467E-8F38-A9E8DCAFB404}" srcOrd="0" destOrd="0" presId="urn:microsoft.com/office/officeart/2018/2/layout/IconVerticalSolidList"/>
    <dgm:cxn modelId="{7157688E-E541-429D-9143-EDEAF44683B6}" type="presParOf" srcId="{6021524B-B74F-4FE5-B33C-AF6029DE12C1}" destId="{3C41DF02-EB28-48E4-A7A1-AC68469A9A93}" srcOrd="1" destOrd="0" presId="urn:microsoft.com/office/officeart/2018/2/layout/IconVerticalSolidList"/>
    <dgm:cxn modelId="{F78B6E99-7796-44E2-9108-58EEC223D568}" type="presParOf" srcId="{6021524B-B74F-4FE5-B33C-AF6029DE12C1}" destId="{4AF33B0A-78E3-458A-9406-6717454692AE}" srcOrd="2" destOrd="0" presId="urn:microsoft.com/office/officeart/2018/2/layout/IconVerticalSolidList"/>
    <dgm:cxn modelId="{678B4377-065D-4A08-B082-37EAC06E9182}" type="presParOf" srcId="{6021524B-B74F-4FE5-B33C-AF6029DE12C1}" destId="{1C5A07E4-6BCD-4230-894C-721787610D7E}" srcOrd="3" destOrd="0" presId="urn:microsoft.com/office/officeart/2018/2/layout/IconVerticalSolidList"/>
    <dgm:cxn modelId="{AEE21F2A-7EF4-49BC-921C-E2B087B31A88}" type="presParOf" srcId="{9B9236D5-57A9-4D6A-A22B-A582A5AE310D}" destId="{70085E46-5B86-4C7A-933A-BD77BB98F2C2}" srcOrd="1" destOrd="0" presId="urn:microsoft.com/office/officeart/2018/2/layout/IconVerticalSolidList"/>
    <dgm:cxn modelId="{320812B2-E1CC-4AB9-8BA0-321426F71214}" type="presParOf" srcId="{9B9236D5-57A9-4D6A-A22B-A582A5AE310D}" destId="{6A3BE64F-D587-4DDD-BE1D-959CDFBE8780}" srcOrd="2" destOrd="0" presId="urn:microsoft.com/office/officeart/2018/2/layout/IconVerticalSolidList"/>
    <dgm:cxn modelId="{BF5048B8-7D27-4A32-9530-37892EE768EE}" type="presParOf" srcId="{6A3BE64F-D587-4DDD-BE1D-959CDFBE8780}" destId="{880ACDB9-ADF6-43EA-BA93-ECC14E44020B}" srcOrd="0" destOrd="0" presId="urn:microsoft.com/office/officeart/2018/2/layout/IconVerticalSolidList"/>
    <dgm:cxn modelId="{F5B75E63-82A0-45C9-AE5C-D85B71379D72}" type="presParOf" srcId="{6A3BE64F-D587-4DDD-BE1D-959CDFBE8780}" destId="{9F57BD46-186C-4E2B-A3FA-EF652AD7678E}" srcOrd="1" destOrd="0" presId="urn:microsoft.com/office/officeart/2018/2/layout/IconVerticalSolidList"/>
    <dgm:cxn modelId="{7F5F6559-4CA0-4B57-A9B4-030CF72C323E}" type="presParOf" srcId="{6A3BE64F-D587-4DDD-BE1D-959CDFBE8780}" destId="{1EC5CB6B-BB65-4F2C-8C84-2D5F1BC99F23}" srcOrd="2" destOrd="0" presId="urn:microsoft.com/office/officeart/2018/2/layout/IconVerticalSolidList"/>
    <dgm:cxn modelId="{FBEB2FC3-BAA8-4B33-AA0C-9958223657C1}" type="presParOf" srcId="{6A3BE64F-D587-4DDD-BE1D-959CDFBE8780}" destId="{0F13F8FB-06E5-46B9-83DD-5527C7198F3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AB10CC-5FF5-46DA-98CE-BAAE4B1263C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86CAB6D4-2303-4AC9-A28A-B126BE483757}">
      <dgm:prSet/>
      <dgm:spPr/>
      <dgm:t>
        <a:bodyPr/>
        <a:lstStyle/>
        <a:p>
          <a:r>
            <a:rPr lang="en-US"/>
            <a:t>Strategic – long term goals (usually set by senior managers) </a:t>
          </a:r>
          <a:r>
            <a:rPr lang="en-US" i="1" u="sng"/>
            <a:t>How to achieve the vision!</a:t>
          </a:r>
          <a:endParaRPr lang="en-US"/>
        </a:p>
      </dgm:t>
    </dgm:pt>
    <dgm:pt modelId="{6B755815-568D-44FE-AFD2-8A276D534B87}" type="parTrans" cxnId="{2443AFF7-78A2-4903-8E8F-BAF548693873}">
      <dgm:prSet/>
      <dgm:spPr/>
      <dgm:t>
        <a:bodyPr/>
        <a:lstStyle/>
        <a:p>
          <a:endParaRPr lang="en-US"/>
        </a:p>
      </dgm:t>
    </dgm:pt>
    <dgm:pt modelId="{3C8F7ADD-FB6E-4285-8609-E490FB48B53E}" type="sibTrans" cxnId="{2443AFF7-78A2-4903-8E8F-BAF548693873}">
      <dgm:prSet/>
      <dgm:spPr/>
      <dgm:t>
        <a:bodyPr/>
        <a:lstStyle/>
        <a:p>
          <a:endParaRPr lang="en-US"/>
        </a:p>
      </dgm:t>
    </dgm:pt>
    <dgm:pt modelId="{19D9483E-6948-42D8-A9A3-CDA3061BDCC6}">
      <dgm:prSet/>
      <dgm:spPr/>
      <dgm:t>
        <a:bodyPr/>
        <a:lstStyle/>
        <a:p>
          <a:r>
            <a:rPr lang="en-US"/>
            <a:t>Tactical – medium to short term goals (usually set by middle managers) </a:t>
          </a:r>
          <a:r>
            <a:rPr lang="en-US" i="1" u="sng"/>
            <a:t>How to achieve the strategic goals!</a:t>
          </a:r>
          <a:endParaRPr lang="en-US"/>
        </a:p>
      </dgm:t>
    </dgm:pt>
    <dgm:pt modelId="{BC305C81-EC33-4F8F-BD6D-5EDD03F8E013}" type="parTrans" cxnId="{6624C3A2-D4C2-43F7-BCFB-B471A2C55ACC}">
      <dgm:prSet/>
      <dgm:spPr/>
      <dgm:t>
        <a:bodyPr/>
        <a:lstStyle/>
        <a:p>
          <a:endParaRPr lang="en-US"/>
        </a:p>
      </dgm:t>
    </dgm:pt>
    <dgm:pt modelId="{2B298F43-5A20-49CF-B359-86329A787647}" type="sibTrans" cxnId="{6624C3A2-D4C2-43F7-BCFB-B471A2C55ACC}">
      <dgm:prSet/>
      <dgm:spPr/>
      <dgm:t>
        <a:bodyPr/>
        <a:lstStyle/>
        <a:p>
          <a:endParaRPr lang="en-US"/>
        </a:p>
      </dgm:t>
    </dgm:pt>
    <dgm:pt modelId="{EBABD3C0-9AE8-4B76-A775-3BA6F02F9010}">
      <dgm:prSet/>
      <dgm:spPr/>
      <dgm:t>
        <a:bodyPr/>
        <a:lstStyle/>
        <a:p>
          <a:r>
            <a:rPr lang="en-US"/>
            <a:t>Operational – day to day objectives (usually set by the floor managers) </a:t>
          </a:r>
          <a:r>
            <a:rPr lang="en-US" i="1" u="sng"/>
            <a:t>How to achieve the tactical objectives!</a:t>
          </a:r>
          <a:endParaRPr lang="en-US"/>
        </a:p>
      </dgm:t>
    </dgm:pt>
    <dgm:pt modelId="{C9D5D7ED-8556-4C39-86D6-A09BFD447163}" type="parTrans" cxnId="{0AB89C1E-CFF4-402A-8D55-05929D6E4DF7}">
      <dgm:prSet/>
      <dgm:spPr/>
      <dgm:t>
        <a:bodyPr/>
        <a:lstStyle/>
        <a:p>
          <a:endParaRPr lang="en-US"/>
        </a:p>
      </dgm:t>
    </dgm:pt>
    <dgm:pt modelId="{5D3E62AE-7592-4849-8A36-1D19507EA060}" type="sibTrans" cxnId="{0AB89C1E-CFF4-402A-8D55-05929D6E4DF7}">
      <dgm:prSet/>
      <dgm:spPr/>
      <dgm:t>
        <a:bodyPr/>
        <a:lstStyle/>
        <a:p>
          <a:endParaRPr lang="en-US"/>
        </a:p>
      </dgm:t>
    </dgm:pt>
    <dgm:pt modelId="{3379A960-FBA5-4260-A52C-21C9A306AC72}" type="pres">
      <dgm:prSet presAssocID="{6CAB10CC-5FF5-46DA-98CE-BAAE4B1263CF}" presName="root" presStyleCnt="0">
        <dgm:presLayoutVars>
          <dgm:dir/>
          <dgm:resizeHandles val="exact"/>
        </dgm:presLayoutVars>
      </dgm:prSet>
      <dgm:spPr/>
    </dgm:pt>
    <dgm:pt modelId="{026F37A8-FCDE-4DC1-AC74-83E472305946}" type="pres">
      <dgm:prSet presAssocID="{86CAB6D4-2303-4AC9-A28A-B126BE483757}" presName="compNode" presStyleCnt="0"/>
      <dgm:spPr/>
    </dgm:pt>
    <dgm:pt modelId="{B9C9C5B6-8259-42BE-AD84-9063383EBB3C}" type="pres">
      <dgm:prSet presAssocID="{86CAB6D4-2303-4AC9-A28A-B126BE483757}" presName="bgRect" presStyleLbl="bgShp" presStyleIdx="0" presStyleCnt="3"/>
      <dgm:spPr/>
    </dgm:pt>
    <dgm:pt modelId="{7050C726-65B2-4991-85BE-B6E2E662E45F}" type="pres">
      <dgm:prSet presAssocID="{86CAB6D4-2303-4AC9-A28A-B126BE48375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of People"/>
        </a:ext>
      </dgm:extLst>
    </dgm:pt>
    <dgm:pt modelId="{238B9FB4-662F-4C96-BD39-272117A262C6}" type="pres">
      <dgm:prSet presAssocID="{86CAB6D4-2303-4AC9-A28A-B126BE483757}" presName="spaceRect" presStyleCnt="0"/>
      <dgm:spPr/>
    </dgm:pt>
    <dgm:pt modelId="{5CA73116-B04A-46FD-AAC1-AA315F73CF9E}" type="pres">
      <dgm:prSet presAssocID="{86CAB6D4-2303-4AC9-A28A-B126BE483757}" presName="parTx" presStyleLbl="revTx" presStyleIdx="0" presStyleCnt="3">
        <dgm:presLayoutVars>
          <dgm:chMax val="0"/>
          <dgm:chPref val="0"/>
        </dgm:presLayoutVars>
      </dgm:prSet>
      <dgm:spPr/>
    </dgm:pt>
    <dgm:pt modelId="{FE903A70-7A12-4063-9FD5-7531B3D8C32A}" type="pres">
      <dgm:prSet presAssocID="{3C8F7ADD-FB6E-4285-8609-E490FB48B53E}" presName="sibTrans" presStyleCnt="0"/>
      <dgm:spPr/>
    </dgm:pt>
    <dgm:pt modelId="{C71E428C-1B8F-44E6-B5EA-B4083292C58F}" type="pres">
      <dgm:prSet presAssocID="{19D9483E-6948-42D8-A9A3-CDA3061BDCC6}" presName="compNode" presStyleCnt="0"/>
      <dgm:spPr/>
    </dgm:pt>
    <dgm:pt modelId="{05A96C6F-8127-4745-B601-C5720998FC9D}" type="pres">
      <dgm:prSet presAssocID="{19D9483E-6948-42D8-A9A3-CDA3061BDCC6}" presName="bgRect" presStyleLbl="bgShp" presStyleIdx="1" presStyleCnt="3"/>
      <dgm:spPr/>
    </dgm:pt>
    <dgm:pt modelId="{8155041F-56BB-4408-B130-7009522BF8B3}" type="pres">
      <dgm:prSet presAssocID="{19D9483E-6948-42D8-A9A3-CDA3061BDCC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rget"/>
        </a:ext>
      </dgm:extLst>
    </dgm:pt>
    <dgm:pt modelId="{A65D0B92-FE4D-4460-AD0E-14C1398A4F07}" type="pres">
      <dgm:prSet presAssocID="{19D9483E-6948-42D8-A9A3-CDA3061BDCC6}" presName="spaceRect" presStyleCnt="0"/>
      <dgm:spPr/>
    </dgm:pt>
    <dgm:pt modelId="{24176B0D-B48E-4641-A534-53E4B1AB2E27}" type="pres">
      <dgm:prSet presAssocID="{19D9483E-6948-42D8-A9A3-CDA3061BDCC6}" presName="parTx" presStyleLbl="revTx" presStyleIdx="1" presStyleCnt="3">
        <dgm:presLayoutVars>
          <dgm:chMax val="0"/>
          <dgm:chPref val="0"/>
        </dgm:presLayoutVars>
      </dgm:prSet>
      <dgm:spPr/>
    </dgm:pt>
    <dgm:pt modelId="{6E6C1849-9DB1-4949-8FE2-12AA17A65C86}" type="pres">
      <dgm:prSet presAssocID="{2B298F43-5A20-49CF-B359-86329A787647}" presName="sibTrans" presStyleCnt="0"/>
      <dgm:spPr/>
    </dgm:pt>
    <dgm:pt modelId="{3F0F00B4-2732-425B-9329-0F884EDCD110}" type="pres">
      <dgm:prSet presAssocID="{EBABD3C0-9AE8-4B76-A775-3BA6F02F9010}" presName="compNode" presStyleCnt="0"/>
      <dgm:spPr/>
    </dgm:pt>
    <dgm:pt modelId="{0562EAF0-459E-4773-B25F-02EB6E54225B}" type="pres">
      <dgm:prSet presAssocID="{EBABD3C0-9AE8-4B76-A775-3BA6F02F9010}" presName="bgRect" presStyleLbl="bgShp" presStyleIdx="2" presStyleCnt="3"/>
      <dgm:spPr/>
    </dgm:pt>
    <dgm:pt modelId="{16D00A8E-0C3D-48E3-891F-359523A61B22}" type="pres">
      <dgm:prSet presAssocID="{EBABD3C0-9AE8-4B76-A775-3BA6F02F901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36CF5436-3E48-4AD9-B5BA-2ED7837CB880}" type="pres">
      <dgm:prSet presAssocID="{EBABD3C0-9AE8-4B76-A775-3BA6F02F9010}" presName="spaceRect" presStyleCnt="0"/>
      <dgm:spPr/>
    </dgm:pt>
    <dgm:pt modelId="{F2A8243D-30C7-479A-B2BD-C5B8133AEEC5}" type="pres">
      <dgm:prSet presAssocID="{EBABD3C0-9AE8-4B76-A775-3BA6F02F9010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0AB89C1E-CFF4-402A-8D55-05929D6E4DF7}" srcId="{6CAB10CC-5FF5-46DA-98CE-BAAE4B1263CF}" destId="{EBABD3C0-9AE8-4B76-A775-3BA6F02F9010}" srcOrd="2" destOrd="0" parTransId="{C9D5D7ED-8556-4C39-86D6-A09BFD447163}" sibTransId="{5D3E62AE-7592-4849-8A36-1D19507EA060}"/>
    <dgm:cxn modelId="{711B8C7C-811F-49B2-989B-A1D149213FFF}" type="presOf" srcId="{19D9483E-6948-42D8-A9A3-CDA3061BDCC6}" destId="{24176B0D-B48E-4641-A534-53E4B1AB2E27}" srcOrd="0" destOrd="0" presId="urn:microsoft.com/office/officeart/2018/2/layout/IconVerticalSolidList"/>
    <dgm:cxn modelId="{9FB8B39C-DE51-4CEF-A80D-9DF6DDF02F7B}" type="presOf" srcId="{EBABD3C0-9AE8-4B76-A775-3BA6F02F9010}" destId="{F2A8243D-30C7-479A-B2BD-C5B8133AEEC5}" srcOrd="0" destOrd="0" presId="urn:microsoft.com/office/officeart/2018/2/layout/IconVerticalSolidList"/>
    <dgm:cxn modelId="{B9B3DB9D-97FD-44AA-AD65-87BF5A130CBE}" type="presOf" srcId="{6CAB10CC-5FF5-46DA-98CE-BAAE4B1263CF}" destId="{3379A960-FBA5-4260-A52C-21C9A306AC72}" srcOrd="0" destOrd="0" presId="urn:microsoft.com/office/officeart/2018/2/layout/IconVerticalSolidList"/>
    <dgm:cxn modelId="{6624C3A2-D4C2-43F7-BCFB-B471A2C55ACC}" srcId="{6CAB10CC-5FF5-46DA-98CE-BAAE4B1263CF}" destId="{19D9483E-6948-42D8-A9A3-CDA3061BDCC6}" srcOrd="1" destOrd="0" parTransId="{BC305C81-EC33-4F8F-BD6D-5EDD03F8E013}" sibTransId="{2B298F43-5A20-49CF-B359-86329A787647}"/>
    <dgm:cxn modelId="{ADBD80CC-55F6-48F1-8107-59E204D8CCD4}" type="presOf" srcId="{86CAB6D4-2303-4AC9-A28A-B126BE483757}" destId="{5CA73116-B04A-46FD-AAC1-AA315F73CF9E}" srcOrd="0" destOrd="0" presId="urn:microsoft.com/office/officeart/2018/2/layout/IconVerticalSolidList"/>
    <dgm:cxn modelId="{2443AFF7-78A2-4903-8E8F-BAF548693873}" srcId="{6CAB10CC-5FF5-46DA-98CE-BAAE4B1263CF}" destId="{86CAB6D4-2303-4AC9-A28A-B126BE483757}" srcOrd="0" destOrd="0" parTransId="{6B755815-568D-44FE-AFD2-8A276D534B87}" sibTransId="{3C8F7ADD-FB6E-4285-8609-E490FB48B53E}"/>
    <dgm:cxn modelId="{196C221E-0DED-48A1-9442-B8523B2F6BDE}" type="presParOf" srcId="{3379A960-FBA5-4260-A52C-21C9A306AC72}" destId="{026F37A8-FCDE-4DC1-AC74-83E472305946}" srcOrd="0" destOrd="0" presId="urn:microsoft.com/office/officeart/2018/2/layout/IconVerticalSolidList"/>
    <dgm:cxn modelId="{1A2BCF02-1CFE-4DBD-93AF-59F427179AF9}" type="presParOf" srcId="{026F37A8-FCDE-4DC1-AC74-83E472305946}" destId="{B9C9C5B6-8259-42BE-AD84-9063383EBB3C}" srcOrd="0" destOrd="0" presId="urn:microsoft.com/office/officeart/2018/2/layout/IconVerticalSolidList"/>
    <dgm:cxn modelId="{41B744C6-5C19-46CB-BC2F-4DE520F78292}" type="presParOf" srcId="{026F37A8-FCDE-4DC1-AC74-83E472305946}" destId="{7050C726-65B2-4991-85BE-B6E2E662E45F}" srcOrd="1" destOrd="0" presId="urn:microsoft.com/office/officeart/2018/2/layout/IconVerticalSolidList"/>
    <dgm:cxn modelId="{1AD91682-4B1A-4685-84E7-3000074CF78B}" type="presParOf" srcId="{026F37A8-FCDE-4DC1-AC74-83E472305946}" destId="{238B9FB4-662F-4C96-BD39-272117A262C6}" srcOrd="2" destOrd="0" presId="urn:microsoft.com/office/officeart/2018/2/layout/IconVerticalSolidList"/>
    <dgm:cxn modelId="{336ED920-F2BB-4BE1-ADE0-3C3750E37021}" type="presParOf" srcId="{026F37A8-FCDE-4DC1-AC74-83E472305946}" destId="{5CA73116-B04A-46FD-AAC1-AA315F73CF9E}" srcOrd="3" destOrd="0" presId="urn:microsoft.com/office/officeart/2018/2/layout/IconVerticalSolidList"/>
    <dgm:cxn modelId="{096FD420-6C83-4947-8A00-D29F47728F2A}" type="presParOf" srcId="{3379A960-FBA5-4260-A52C-21C9A306AC72}" destId="{FE903A70-7A12-4063-9FD5-7531B3D8C32A}" srcOrd="1" destOrd="0" presId="urn:microsoft.com/office/officeart/2018/2/layout/IconVerticalSolidList"/>
    <dgm:cxn modelId="{D36CF596-604C-4910-8C9B-208BFF11C392}" type="presParOf" srcId="{3379A960-FBA5-4260-A52C-21C9A306AC72}" destId="{C71E428C-1B8F-44E6-B5EA-B4083292C58F}" srcOrd="2" destOrd="0" presId="urn:microsoft.com/office/officeart/2018/2/layout/IconVerticalSolidList"/>
    <dgm:cxn modelId="{5498BBAE-DB5E-4673-9E8B-A605F84E67D4}" type="presParOf" srcId="{C71E428C-1B8F-44E6-B5EA-B4083292C58F}" destId="{05A96C6F-8127-4745-B601-C5720998FC9D}" srcOrd="0" destOrd="0" presId="urn:microsoft.com/office/officeart/2018/2/layout/IconVerticalSolidList"/>
    <dgm:cxn modelId="{623B7ED3-7597-437D-ADA0-71FDD0BC12F2}" type="presParOf" srcId="{C71E428C-1B8F-44E6-B5EA-B4083292C58F}" destId="{8155041F-56BB-4408-B130-7009522BF8B3}" srcOrd="1" destOrd="0" presId="urn:microsoft.com/office/officeart/2018/2/layout/IconVerticalSolidList"/>
    <dgm:cxn modelId="{AEB97A25-A993-404F-9FD8-CBAD32B029E1}" type="presParOf" srcId="{C71E428C-1B8F-44E6-B5EA-B4083292C58F}" destId="{A65D0B92-FE4D-4460-AD0E-14C1398A4F07}" srcOrd="2" destOrd="0" presId="urn:microsoft.com/office/officeart/2018/2/layout/IconVerticalSolidList"/>
    <dgm:cxn modelId="{FAEFF62E-DCEF-496F-8C97-1B74C3EFA328}" type="presParOf" srcId="{C71E428C-1B8F-44E6-B5EA-B4083292C58F}" destId="{24176B0D-B48E-4641-A534-53E4B1AB2E27}" srcOrd="3" destOrd="0" presId="urn:microsoft.com/office/officeart/2018/2/layout/IconVerticalSolidList"/>
    <dgm:cxn modelId="{1A36AC02-B153-4B3A-9B1F-87456E0A89A9}" type="presParOf" srcId="{3379A960-FBA5-4260-A52C-21C9A306AC72}" destId="{6E6C1849-9DB1-4949-8FE2-12AA17A65C86}" srcOrd="3" destOrd="0" presId="urn:microsoft.com/office/officeart/2018/2/layout/IconVerticalSolidList"/>
    <dgm:cxn modelId="{BA32FC26-0752-42F2-BAB8-54EC07863FF9}" type="presParOf" srcId="{3379A960-FBA5-4260-A52C-21C9A306AC72}" destId="{3F0F00B4-2732-425B-9329-0F884EDCD110}" srcOrd="4" destOrd="0" presId="urn:microsoft.com/office/officeart/2018/2/layout/IconVerticalSolidList"/>
    <dgm:cxn modelId="{D26156DB-EF67-426B-B665-90706E211893}" type="presParOf" srcId="{3F0F00B4-2732-425B-9329-0F884EDCD110}" destId="{0562EAF0-459E-4773-B25F-02EB6E54225B}" srcOrd="0" destOrd="0" presId="urn:microsoft.com/office/officeart/2018/2/layout/IconVerticalSolidList"/>
    <dgm:cxn modelId="{5DC771B5-584C-4CF5-8F7A-E473983A78CC}" type="presParOf" srcId="{3F0F00B4-2732-425B-9329-0F884EDCD110}" destId="{16D00A8E-0C3D-48E3-891F-359523A61B22}" srcOrd="1" destOrd="0" presId="urn:microsoft.com/office/officeart/2018/2/layout/IconVerticalSolidList"/>
    <dgm:cxn modelId="{73DF2D48-D1CC-4965-B748-9820131F9B08}" type="presParOf" srcId="{3F0F00B4-2732-425B-9329-0F884EDCD110}" destId="{36CF5436-3E48-4AD9-B5BA-2ED7837CB880}" srcOrd="2" destOrd="0" presId="urn:microsoft.com/office/officeart/2018/2/layout/IconVerticalSolidList"/>
    <dgm:cxn modelId="{08B72DEF-0F18-4EAD-81FA-BEA62924E59B}" type="presParOf" srcId="{3F0F00B4-2732-425B-9329-0F884EDCD110}" destId="{F2A8243D-30C7-479A-B2BD-C5B8133AEEC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62E542-48FE-4A61-98B8-A7F4DB7A19AB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1DD527C-E26A-4343-97B4-6BBEB99A5951}">
      <dgm:prSet/>
      <dgm:spPr/>
      <dgm:t>
        <a:bodyPr/>
        <a:lstStyle/>
        <a:p>
          <a:r>
            <a:rPr lang="en-US"/>
            <a:t>Building customer loyalty</a:t>
          </a:r>
        </a:p>
      </dgm:t>
    </dgm:pt>
    <dgm:pt modelId="{77D319BE-90BC-4429-A2D3-EFD0650016BE}" type="parTrans" cxnId="{51AF73D3-E15F-49B6-9297-2568CB2C2549}">
      <dgm:prSet/>
      <dgm:spPr/>
      <dgm:t>
        <a:bodyPr/>
        <a:lstStyle/>
        <a:p>
          <a:endParaRPr lang="en-US"/>
        </a:p>
      </dgm:t>
    </dgm:pt>
    <dgm:pt modelId="{0BB21DBD-6DFC-4B78-895F-14D61916E486}" type="sibTrans" cxnId="{51AF73D3-E15F-49B6-9297-2568CB2C2549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1A53E37B-F756-4178-BE63-04DA9F878EAF}">
      <dgm:prSet/>
      <dgm:spPr/>
      <dgm:t>
        <a:bodyPr/>
        <a:lstStyle/>
        <a:p>
          <a:r>
            <a:rPr lang="en-US"/>
            <a:t>Creating a  positive image</a:t>
          </a:r>
        </a:p>
      </dgm:t>
    </dgm:pt>
    <dgm:pt modelId="{FE11E6AE-EEE5-4241-B7CF-50FADF84A18B}" type="parTrans" cxnId="{540CE18F-7204-47B3-A6DC-081D4399A138}">
      <dgm:prSet/>
      <dgm:spPr/>
      <dgm:t>
        <a:bodyPr/>
        <a:lstStyle/>
        <a:p>
          <a:endParaRPr lang="en-US"/>
        </a:p>
      </dgm:t>
    </dgm:pt>
    <dgm:pt modelId="{9E447696-B8CB-45AF-ADC5-88BD46EAE723}" type="sibTrans" cxnId="{540CE18F-7204-47B3-A6DC-081D4399A138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35B93C9F-E654-4B5A-81BA-7D25C1C00F35}">
      <dgm:prSet/>
      <dgm:spPr/>
      <dgm:t>
        <a:bodyPr/>
        <a:lstStyle/>
        <a:p>
          <a:r>
            <a:rPr lang="en-US"/>
            <a:t>Developing a positive work environment</a:t>
          </a:r>
        </a:p>
      </dgm:t>
    </dgm:pt>
    <dgm:pt modelId="{5DCE9CCC-60DA-4BA3-B33B-BEFDE4EF5E97}" type="parTrans" cxnId="{C94AE3F7-103A-429D-8FFD-28167C989E57}">
      <dgm:prSet/>
      <dgm:spPr/>
      <dgm:t>
        <a:bodyPr/>
        <a:lstStyle/>
        <a:p>
          <a:endParaRPr lang="en-US"/>
        </a:p>
      </dgm:t>
    </dgm:pt>
    <dgm:pt modelId="{83540703-BFF0-4025-9FF9-BE155B7B4E72}" type="sibTrans" cxnId="{C94AE3F7-103A-429D-8FFD-28167C989E57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A5351498-6C59-4249-A8A8-DD87B26A73DA}">
      <dgm:prSet/>
      <dgm:spPr/>
      <dgm:t>
        <a:bodyPr/>
        <a:lstStyle/>
        <a:p>
          <a:r>
            <a:rPr lang="en-US"/>
            <a:t>Reducing risk of legal action</a:t>
          </a:r>
        </a:p>
      </dgm:t>
    </dgm:pt>
    <dgm:pt modelId="{7C478FCB-23B7-4265-A09F-71CE044D3AAA}" type="parTrans" cxnId="{0D43AFEC-021C-4DED-BC11-1FE0A9F19C7B}">
      <dgm:prSet/>
      <dgm:spPr/>
      <dgm:t>
        <a:bodyPr/>
        <a:lstStyle/>
        <a:p>
          <a:endParaRPr lang="en-US"/>
        </a:p>
      </dgm:t>
    </dgm:pt>
    <dgm:pt modelId="{A7CE55B1-D8D1-4008-8122-E0E9B46B6DDA}" type="sibTrans" cxnId="{0D43AFEC-021C-4DED-BC11-1FE0A9F19C7B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3E0836E8-0FB5-47A7-BBB7-F0EAB17AF7F4}">
      <dgm:prSet/>
      <dgm:spPr/>
      <dgm:t>
        <a:bodyPr/>
        <a:lstStyle/>
        <a:p>
          <a:r>
            <a:rPr lang="en-US"/>
            <a:t>Satisfying customers expectations</a:t>
          </a:r>
        </a:p>
      </dgm:t>
    </dgm:pt>
    <dgm:pt modelId="{11B61EB7-0BA0-4837-99E6-CE6BE65EFC82}" type="parTrans" cxnId="{93F3E384-0A32-4266-A5AF-F1D36989F348}">
      <dgm:prSet/>
      <dgm:spPr/>
      <dgm:t>
        <a:bodyPr/>
        <a:lstStyle/>
        <a:p>
          <a:endParaRPr lang="en-US"/>
        </a:p>
      </dgm:t>
    </dgm:pt>
    <dgm:pt modelId="{51FAAFCD-5912-4241-814C-2748B250094F}" type="sibTrans" cxnId="{93F3E384-0A32-4266-A5AF-F1D36989F348}">
      <dgm:prSet phldrT="5" phldr="0"/>
      <dgm:spPr/>
      <dgm:t>
        <a:bodyPr/>
        <a:lstStyle/>
        <a:p>
          <a:r>
            <a:rPr lang="en-US"/>
            <a:t>5</a:t>
          </a:r>
        </a:p>
      </dgm:t>
    </dgm:pt>
    <dgm:pt modelId="{E80111C3-B3B8-46CF-8179-25AFE038D07D}">
      <dgm:prSet/>
      <dgm:spPr/>
      <dgm:t>
        <a:bodyPr/>
        <a:lstStyle/>
        <a:p>
          <a:r>
            <a:rPr lang="en-US"/>
            <a:t>Increasing profits</a:t>
          </a:r>
        </a:p>
      </dgm:t>
    </dgm:pt>
    <dgm:pt modelId="{4132E389-E32C-4878-946C-6B4FE3548BD7}" type="parTrans" cxnId="{49D9CE4B-8D27-4956-BA35-C8AE9915333C}">
      <dgm:prSet/>
      <dgm:spPr/>
      <dgm:t>
        <a:bodyPr/>
        <a:lstStyle/>
        <a:p>
          <a:endParaRPr lang="en-US"/>
        </a:p>
      </dgm:t>
    </dgm:pt>
    <dgm:pt modelId="{B93E13C2-0E0D-41F2-A3DC-C320F03AE206}" type="sibTrans" cxnId="{49D9CE4B-8D27-4956-BA35-C8AE9915333C}">
      <dgm:prSet phldrT="6" phldr="0"/>
      <dgm:spPr/>
      <dgm:t>
        <a:bodyPr/>
        <a:lstStyle/>
        <a:p>
          <a:r>
            <a:rPr lang="en-US"/>
            <a:t>6</a:t>
          </a:r>
        </a:p>
      </dgm:t>
    </dgm:pt>
    <dgm:pt modelId="{97AEAC7A-55C5-450C-AFFC-9312D3A558C6}" type="pres">
      <dgm:prSet presAssocID="{9262E542-48FE-4A61-98B8-A7F4DB7A19AB}" presName="Name0" presStyleCnt="0">
        <dgm:presLayoutVars>
          <dgm:animLvl val="lvl"/>
          <dgm:resizeHandles val="exact"/>
        </dgm:presLayoutVars>
      </dgm:prSet>
      <dgm:spPr/>
    </dgm:pt>
    <dgm:pt modelId="{E63B8675-C2B7-47F4-88B5-0B4DE97B57D3}" type="pres">
      <dgm:prSet presAssocID="{C1DD527C-E26A-4343-97B4-6BBEB99A5951}" presName="compositeNode" presStyleCnt="0">
        <dgm:presLayoutVars>
          <dgm:bulletEnabled val="1"/>
        </dgm:presLayoutVars>
      </dgm:prSet>
      <dgm:spPr/>
    </dgm:pt>
    <dgm:pt modelId="{CE87837C-8A92-4BD8-8F71-1176B7D6CB08}" type="pres">
      <dgm:prSet presAssocID="{C1DD527C-E26A-4343-97B4-6BBEB99A5951}" presName="bgRect" presStyleLbl="bgAccFollowNode1" presStyleIdx="0" presStyleCnt="6"/>
      <dgm:spPr/>
    </dgm:pt>
    <dgm:pt modelId="{710CD899-F7A6-41BF-BC5A-BC76961470D9}" type="pres">
      <dgm:prSet presAssocID="{0BB21DBD-6DFC-4B78-895F-14D61916E486}" presName="sibTransNodeCircle" presStyleLbl="alignNode1" presStyleIdx="0" presStyleCnt="12">
        <dgm:presLayoutVars>
          <dgm:chMax val="0"/>
          <dgm:bulletEnabled/>
        </dgm:presLayoutVars>
      </dgm:prSet>
      <dgm:spPr/>
    </dgm:pt>
    <dgm:pt modelId="{BC842C9B-E744-4639-AA88-232CC89517EC}" type="pres">
      <dgm:prSet presAssocID="{C1DD527C-E26A-4343-97B4-6BBEB99A5951}" presName="bottomLine" presStyleLbl="alignNode1" presStyleIdx="1" presStyleCnt="12">
        <dgm:presLayoutVars/>
      </dgm:prSet>
      <dgm:spPr/>
    </dgm:pt>
    <dgm:pt modelId="{F6EA58A1-BAF4-4F18-AC1C-D5275F593E56}" type="pres">
      <dgm:prSet presAssocID="{C1DD527C-E26A-4343-97B4-6BBEB99A5951}" presName="nodeText" presStyleLbl="bgAccFollowNode1" presStyleIdx="0" presStyleCnt="6">
        <dgm:presLayoutVars>
          <dgm:bulletEnabled val="1"/>
        </dgm:presLayoutVars>
      </dgm:prSet>
      <dgm:spPr/>
    </dgm:pt>
    <dgm:pt modelId="{BB5FC122-87A8-4DFA-8741-B1B42F901F76}" type="pres">
      <dgm:prSet presAssocID="{0BB21DBD-6DFC-4B78-895F-14D61916E486}" presName="sibTrans" presStyleCnt="0"/>
      <dgm:spPr/>
    </dgm:pt>
    <dgm:pt modelId="{97CDD771-6E8B-4879-8B4C-9171A49B1608}" type="pres">
      <dgm:prSet presAssocID="{1A53E37B-F756-4178-BE63-04DA9F878EAF}" presName="compositeNode" presStyleCnt="0">
        <dgm:presLayoutVars>
          <dgm:bulletEnabled val="1"/>
        </dgm:presLayoutVars>
      </dgm:prSet>
      <dgm:spPr/>
    </dgm:pt>
    <dgm:pt modelId="{9631FA7C-2BC1-4E10-BA38-707DC60E0F48}" type="pres">
      <dgm:prSet presAssocID="{1A53E37B-F756-4178-BE63-04DA9F878EAF}" presName="bgRect" presStyleLbl="bgAccFollowNode1" presStyleIdx="1" presStyleCnt="6"/>
      <dgm:spPr/>
    </dgm:pt>
    <dgm:pt modelId="{93CF0704-235A-4E13-B6E3-B89645AE5EC9}" type="pres">
      <dgm:prSet presAssocID="{9E447696-B8CB-45AF-ADC5-88BD46EAE723}" presName="sibTransNodeCircle" presStyleLbl="alignNode1" presStyleIdx="2" presStyleCnt="12">
        <dgm:presLayoutVars>
          <dgm:chMax val="0"/>
          <dgm:bulletEnabled/>
        </dgm:presLayoutVars>
      </dgm:prSet>
      <dgm:spPr/>
    </dgm:pt>
    <dgm:pt modelId="{008433E7-D926-4983-8681-CBCCDA43BB3A}" type="pres">
      <dgm:prSet presAssocID="{1A53E37B-F756-4178-BE63-04DA9F878EAF}" presName="bottomLine" presStyleLbl="alignNode1" presStyleIdx="3" presStyleCnt="12">
        <dgm:presLayoutVars/>
      </dgm:prSet>
      <dgm:spPr/>
    </dgm:pt>
    <dgm:pt modelId="{2B720749-2426-4160-9781-ED1D8C1AA92F}" type="pres">
      <dgm:prSet presAssocID="{1A53E37B-F756-4178-BE63-04DA9F878EAF}" presName="nodeText" presStyleLbl="bgAccFollowNode1" presStyleIdx="1" presStyleCnt="6">
        <dgm:presLayoutVars>
          <dgm:bulletEnabled val="1"/>
        </dgm:presLayoutVars>
      </dgm:prSet>
      <dgm:spPr/>
    </dgm:pt>
    <dgm:pt modelId="{6C187E88-73D8-44B1-9316-DA8364429718}" type="pres">
      <dgm:prSet presAssocID="{9E447696-B8CB-45AF-ADC5-88BD46EAE723}" presName="sibTrans" presStyleCnt="0"/>
      <dgm:spPr/>
    </dgm:pt>
    <dgm:pt modelId="{6C89E15B-EFB7-4A3E-9476-A56DB02F05C0}" type="pres">
      <dgm:prSet presAssocID="{35B93C9F-E654-4B5A-81BA-7D25C1C00F35}" presName="compositeNode" presStyleCnt="0">
        <dgm:presLayoutVars>
          <dgm:bulletEnabled val="1"/>
        </dgm:presLayoutVars>
      </dgm:prSet>
      <dgm:spPr/>
    </dgm:pt>
    <dgm:pt modelId="{63C41FAA-C19D-442F-BBFA-00D9BD206132}" type="pres">
      <dgm:prSet presAssocID="{35B93C9F-E654-4B5A-81BA-7D25C1C00F35}" presName="bgRect" presStyleLbl="bgAccFollowNode1" presStyleIdx="2" presStyleCnt="6"/>
      <dgm:spPr/>
    </dgm:pt>
    <dgm:pt modelId="{5BB839B8-9753-45EF-925A-266DB9FE443D}" type="pres">
      <dgm:prSet presAssocID="{83540703-BFF0-4025-9FF9-BE155B7B4E72}" presName="sibTransNodeCircle" presStyleLbl="alignNode1" presStyleIdx="4" presStyleCnt="12">
        <dgm:presLayoutVars>
          <dgm:chMax val="0"/>
          <dgm:bulletEnabled/>
        </dgm:presLayoutVars>
      </dgm:prSet>
      <dgm:spPr/>
    </dgm:pt>
    <dgm:pt modelId="{EA619095-CF76-496F-9DDD-BEC2212795CF}" type="pres">
      <dgm:prSet presAssocID="{35B93C9F-E654-4B5A-81BA-7D25C1C00F35}" presName="bottomLine" presStyleLbl="alignNode1" presStyleIdx="5" presStyleCnt="12">
        <dgm:presLayoutVars/>
      </dgm:prSet>
      <dgm:spPr/>
    </dgm:pt>
    <dgm:pt modelId="{2000AB2D-9015-4A64-A227-5D4379535759}" type="pres">
      <dgm:prSet presAssocID="{35B93C9F-E654-4B5A-81BA-7D25C1C00F35}" presName="nodeText" presStyleLbl="bgAccFollowNode1" presStyleIdx="2" presStyleCnt="6">
        <dgm:presLayoutVars>
          <dgm:bulletEnabled val="1"/>
        </dgm:presLayoutVars>
      </dgm:prSet>
      <dgm:spPr/>
    </dgm:pt>
    <dgm:pt modelId="{971306AB-9FC1-4CC8-B9BB-C3D56947AAB5}" type="pres">
      <dgm:prSet presAssocID="{83540703-BFF0-4025-9FF9-BE155B7B4E72}" presName="sibTrans" presStyleCnt="0"/>
      <dgm:spPr/>
    </dgm:pt>
    <dgm:pt modelId="{ADBBAEB6-9658-41D5-8258-0C3D74D198FB}" type="pres">
      <dgm:prSet presAssocID="{A5351498-6C59-4249-A8A8-DD87B26A73DA}" presName="compositeNode" presStyleCnt="0">
        <dgm:presLayoutVars>
          <dgm:bulletEnabled val="1"/>
        </dgm:presLayoutVars>
      </dgm:prSet>
      <dgm:spPr/>
    </dgm:pt>
    <dgm:pt modelId="{D84F9DE5-D966-4190-B5CA-1C537D60BFFD}" type="pres">
      <dgm:prSet presAssocID="{A5351498-6C59-4249-A8A8-DD87B26A73DA}" presName="bgRect" presStyleLbl="bgAccFollowNode1" presStyleIdx="3" presStyleCnt="6"/>
      <dgm:spPr/>
    </dgm:pt>
    <dgm:pt modelId="{E81F002E-32A1-4D81-A45E-ABEE84C2C6E7}" type="pres">
      <dgm:prSet presAssocID="{A7CE55B1-D8D1-4008-8122-E0E9B46B6DDA}" presName="sibTransNodeCircle" presStyleLbl="alignNode1" presStyleIdx="6" presStyleCnt="12">
        <dgm:presLayoutVars>
          <dgm:chMax val="0"/>
          <dgm:bulletEnabled/>
        </dgm:presLayoutVars>
      </dgm:prSet>
      <dgm:spPr/>
    </dgm:pt>
    <dgm:pt modelId="{E2035517-8906-434E-8650-C5F2E0E89A76}" type="pres">
      <dgm:prSet presAssocID="{A5351498-6C59-4249-A8A8-DD87B26A73DA}" presName="bottomLine" presStyleLbl="alignNode1" presStyleIdx="7" presStyleCnt="12">
        <dgm:presLayoutVars/>
      </dgm:prSet>
      <dgm:spPr/>
    </dgm:pt>
    <dgm:pt modelId="{04845C16-E939-44CF-8202-A5D26513B842}" type="pres">
      <dgm:prSet presAssocID="{A5351498-6C59-4249-A8A8-DD87B26A73DA}" presName="nodeText" presStyleLbl="bgAccFollowNode1" presStyleIdx="3" presStyleCnt="6">
        <dgm:presLayoutVars>
          <dgm:bulletEnabled val="1"/>
        </dgm:presLayoutVars>
      </dgm:prSet>
      <dgm:spPr/>
    </dgm:pt>
    <dgm:pt modelId="{227A0EBF-7FB3-4355-846A-BA73ED47889C}" type="pres">
      <dgm:prSet presAssocID="{A7CE55B1-D8D1-4008-8122-E0E9B46B6DDA}" presName="sibTrans" presStyleCnt="0"/>
      <dgm:spPr/>
    </dgm:pt>
    <dgm:pt modelId="{5F3AED19-C4FA-4EB6-A66C-DB6A58423CBA}" type="pres">
      <dgm:prSet presAssocID="{3E0836E8-0FB5-47A7-BBB7-F0EAB17AF7F4}" presName="compositeNode" presStyleCnt="0">
        <dgm:presLayoutVars>
          <dgm:bulletEnabled val="1"/>
        </dgm:presLayoutVars>
      </dgm:prSet>
      <dgm:spPr/>
    </dgm:pt>
    <dgm:pt modelId="{00D90283-E3A4-4ED9-8159-6BA0CD3B680E}" type="pres">
      <dgm:prSet presAssocID="{3E0836E8-0FB5-47A7-BBB7-F0EAB17AF7F4}" presName="bgRect" presStyleLbl="bgAccFollowNode1" presStyleIdx="4" presStyleCnt="6"/>
      <dgm:spPr/>
    </dgm:pt>
    <dgm:pt modelId="{CC75ED72-C0C8-44C6-B93C-F6A58833EA4C}" type="pres">
      <dgm:prSet presAssocID="{51FAAFCD-5912-4241-814C-2748B250094F}" presName="sibTransNodeCircle" presStyleLbl="alignNode1" presStyleIdx="8" presStyleCnt="12">
        <dgm:presLayoutVars>
          <dgm:chMax val="0"/>
          <dgm:bulletEnabled/>
        </dgm:presLayoutVars>
      </dgm:prSet>
      <dgm:spPr/>
    </dgm:pt>
    <dgm:pt modelId="{3DE6D196-625C-4D8E-9BDA-26B32E573677}" type="pres">
      <dgm:prSet presAssocID="{3E0836E8-0FB5-47A7-BBB7-F0EAB17AF7F4}" presName="bottomLine" presStyleLbl="alignNode1" presStyleIdx="9" presStyleCnt="12">
        <dgm:presLayoutVars/>
      </dgm:prSet>
      <dgm:spPr/>
    </dgm:pt>
    <dgm:pt modelId="{F2E631E9-C706-4848-B819-36AEC711FF17}" type="pres">
      <dgm:prSet presAssocID="{3E0836E8-0FB5-47A7-BBB7-F0EAB17AF7F4}" presName="nodeText" presStyleLbl="bgAccFollowNode1" presStyleIdx="4" presStyleCnt="6">
        <dgm:presLayoutVars>
          <dgm:bulletEnabled val="1"/>
        </dgm:presLayoutVars>
      </dgm:prSet>
      <dgm:spPr/>
    </dgm:pt>
    <dgm:pt modelId="{ACEEEAFB-9D7A-44DD-A929-8A42FDB1667A}" type="pres">
      <dgm:prSet presAssocID="{51FAAFCD-5912-4241-814C-2748B250094F}" presName="sibTrans" presStyleCnt="0"/>
      <dgm:spPr/>
    </dgm:pt>
    <dgm:pt modelId="{520E36A2-1549-4812-A121-3636B12379E3}" type="pres">
      <dgm:prSet presAssocID="{E80111C3-B3B8-46CF-8179-25AFE038D07D}" presName="compositeNode" presStyleCnt="0">
        <dgm:presLayoutVars>
          <dgm:bulletEnabled val="1"/>
        </dgm:presLayoutVars>
      </dgm:prSet>
      <dgm:spPr/>
    </dgm:pt>
    <dgm:pt modelId="{E9F41DA1-C2EF-4E93-93E0-002C9EE77D7A}" type="pres">
      <dgm:prSet presAssocID="{E80111C3-B3B8-46CF-8179-25AFE038D07D}" presName="bgRect" presStyleLbl="bgAccFollowNode1" presStyleIdx="5" presStyleCnt="6"/>
      <dgm:spPr/>
    </dgm:pt>
    <dgm:pt modelId="{9458FCEF-2C0C-431F-A9C4-2F64E647C311}" type="pres">
      <dgm:prSet presAssocID="{B93E13C2-0E0D-41F2-A3DC-C320F03AE206}" presName="sibTransNodeCircle" presStyleLbl="alignNode1" presStyleIdx="10" presStyleCnt="12">
        <dgm:presLayoutVars>
          <dgm:chMax val="0"/>
          <dgm:bulletEnabled/>
        </dgm:presLayoutVars>
      </dgm:prSet>
      <dgm:spPr/>
    </dgm:pt>
    <dgm:pt modelId="{F81DD028-74DE-40F2-A843-6747B1E1239F}" type="pres">
      <dgm:prSet presAssocID="{E80111C3-B3B8-46CF-8179-25AFE038D07D}" presName="bottomLine" presStyleLbl="alignNode1" presStyleIdx="11" presStyleCnt="12">
        <dgm:presLayoutVars/>
      </dgm:prSet>
      <dgm:spPr/>
    </dgm:pt>
    <dgm:pt modelId="{1F238C4E-F47C-47F0-864F-19EE6F047F89}" type="pres">
      <dgm:prSet presAssocID="{E80111C3-B3B8-46CF-8179-25AFE038D07D}" presName="nodeText" presStyleLbl="bgAccFollowNode1" presStyleIdx="5" presStyleCnt="6">
        <dgm:presLayoutVars>
          <dgm:bulletEnabled val="1"/>
        </dgm:presLayoutVars>
      </dgm:prSet>
      <dgm:spPr/>
    </dgm:pt>
  </dgm:ptLst>
  <dgm:cxnLst>
    <dgm:cxn modelId="{26DCA10D-644C-4FD4-8505-CF7B1B69CE7E}" type="presOf" srcId="{A5351498-6C59-4249-A8A8-DD87B26A73DA}" destId="{04845C16-E939-44CF-8202-A5D26513B842}" srcOrd="1" destOrd="0" presId="urn:microsoft.com/office/officeart/2016/7/layout/BasicLinearProcessNumbered"/>
    <dgm:cxn modelId="{1D83631C-D861-4574-A46D-11B77EAA75E1}" type="presOf" srcId="{0BB21DBD-6DFC-4B78-895F-14D61916E486}" destId="{710CD899-F7A6-41BF-BC5A-BC76961470D9}" srcOrd="0" destOrd="0" presId="urn:microsoft.com/office/officeart/2016/7/layout/BasicLinearProcessNumbered"/>
    <dgm:cxn modelId="{55AE4C1C-0CA1-4ABE-B5BE-595FAE20A02A}" type="presOf" srcId="{E80111C3-B3B8-46CF-8179-25AFE038D07D}" destId="{E9F41DA1-C2EF-4E93-93E0-002C9EE77D7A}" srcOrd="0" destOrd="0" presId="urn:microsoft.com/office/officeart/2016/7/layout/BasicLinearProcessNumbered"/>
    <dgm:cxn modelId="{5DFA5821-0A65-42A2-A7A6-B574B13A428D}" type="presOf" srcId="{C1DD527C-E26A-4343-97B4-6BBEB99A5951}" destId="{F6EA58A1-BAF4-4F18-AC1C-D5275F593E56}" srcOrd="1" destOrd="0" presId="urn:microsoft.com/office/officeart/2016/7/layout/BasicLinearProcessNumbered"/>
    <dgm:cxn modelId="{47074D3C-E19A-45D0-8872-6949FED1B69C}" type="presOf" srcId="{C1DD527C-E26A-4343-97B4-6BBEB99A5951}" destId="{CE87837C-8A92-4BD8-8F71-1176B7D6CB08}" srcOrd="0" destOrd="0" presId="urn:microsoft.com/office/officeart/2016/7/layout/BasicLinearProcessNumbered"/>
    <dgm:cxn modelId="{8800CE48-5691-4C45-84F8-4C8DBE5584E3}" type="presOf" srcId="{35B93C9F-E654-4B5A-81BA-7D25C1C00F35}" destId="{2000AB2D-9015-4A64-A227-5D4379535759}" srcOrd="1" destOrd="0" presId="urn:microsoft.com/office/officeart/2016/7/layout/BasicLinearProcessNumbered"/>
    <dgm:cxn modelId="{CDEE7B6B-D36E-4891-BA39-7296E277C574}" type="presOf" srcId="{A7CE55B1-D8D1-4008-8122-E0E9B46B6DDA}" destId="{E81F002E-32A1-4D81-A45E-ABEE84C2C6E7}" srcOrd="0" destOrd="0" presId="urn:microsoft.com/office/officeart/2016/7/layout/BasicLinearProcessNumbered"/>
    <dgm:cxn modelId="{49D9CE4B-8D27-4956-BA35-C8AE9915333C}" srcId="{9262E542-48FE-4A61-98B8-A7F4DB7A19AB}" destId="{E80111C3-B3B8-46CF-8179-25AFE038D07D}" srcOrd="5" destOrd="0" parTransId="{4132E389-E32C-4878-946C-6B4FE3548BD7}" sibTransId="{B93E13C2-0E0D-41F2-A3DC-C320F03AE206}"/>
    <dgm:cxn modelId="{50A20677-C196-4549-B6EF-3EEF54D8FBF2}" type="presOf" srcId="{83540703-BFF0-4025-9FF9-BE155B7B4E72}" destId="{5BB839B8-9753-45EF-925A-266DB9FE443D}" srcOrd="0" destOrd="0" presId="urn:microsoft.com/office/officeart/2016/7/layout/BasicLinearProcessNumbered"/>
    <dgm:cxn modelId="{FAB0247A-D1E2-496D-844E-E2B46FD3E669}" type="presOf" srcId="{A5351498-6C59-4249-A8A8-DD87B26A73DA}" destId="{D84F9DE5-D966-4190-B5CA-1C537D60BFFD}" srcOrd="0" destOrd="0" presId="urn:microsoft.com/office/officeart/2016/7/layout/BasicLinearProcessNumbered"/>
    <dgm:cxn modelId="{93F3E384-0A32-4266-A5AF-F1D36989F348}" srcId="{9262E542-48FE-4A61-98B8-A7F4DB7A19AB}" destId="{3E0836E8-0FB5-47A7-BBB7-F0EAB17AF7F4}" srcOrd="4" destOrd="0" parTransId="{11B61EB7-0BA0-4837-99E6-CE6BE65EFC82}" sibTransId="{51FAAFCD-5912-4241-814C-2748B250094F}"/>
    <dgm:cxn modelId="{56C0778C-C56F-4C1F-BCC0-62D641A5324E}" type="presOf" srcId="{3E0836E8-0FB5-47A7-BBB7-F0EAB17AF7F4}" destId="{F2E631E9-C706-4848-B819-36AEC711FF17}" srcOrd="1" destOrd="0" presId="urn:microsoft.com/office/officeart/2016/7/layout/BasicLinearProcessNumbered"/>
    <dgm:cxn modelId="{540CE18F-7204-47B3-A6DC-081D4399A138}" srcId="{9262E542-48FE-4A61-98B8-A7F4DB7A19AB}" destId="{1A53E37B-F756-4178-BE63-04DA9F878EAF}" srcOrd="1" destOrd="0" parTransId="{FE11E6AE-EEE5-4241-B7CF-50FADF84A18B}" sibTransId="{9E447696-B8CB-45AF-ADC5-88BD46EAE723}"/>
    <dgm:cxn modelId="{96E0AD96-6B65-4201-A269-4E97BE933BB2}" type="presOf" srcId="{3E0836E8-0FB5-47A7-BBB7-F0EAB17AF7F4}" destId="{00D90283-E3A4-4ED9-8159-6BA0CD3B680E}" srcOrd="0" destOrd="0" presId="urn:microsoft.com/office/officeart/2016/7/layout/BasicLinearProcessNumbered"/>
    <dgm:cxn modelId="{CAC0CF96-B309-43D9-BAA3-0891BC1211F2}" type="presOf" srcId="{51FAAFCD-5912-4241-814C-2748B250094F}" destId="{CC75ED72-C0C8-44C6-B93C-F6A58833EA4C}" srcOrd="0" destOrd="0" presId="urn:microsoft.com/office/officeart/2016/7/layout/BasicLinearProcessNumbered"/>
    <dgm:cxn modelId="{CFD0949F-BB27-465F-81EC-07A1B5D4AEC1}" type="presOf" srcId="{E80111C3-B3B8-46CF-8179-25AFE038D07D}" destId="{1F238C4E-F47C-47F0-864F-19EE6F047F89}" srcOrd="1" destOrd="0" presId="urn:microsoft.com/office/officeart/2016/7/layout/BasicLinearProcessNumbered"/>
    <dgm:cxn modelId="{D45780AC-4CD7-47CE-9605-E685FEAAE8DB}" type="presOf" srcId="{1A53E37B-F756-4178-BE63-04DA9F878EAF}" destId="{9631FA7C-2BC1-4E10-BA38-707DC60E0F48}" srcOrd="0" destOrd="0" presId="urn:microsoft.com/office/officeart/2016/7/layout/BasicLinearProcessNumbered"/>
    <dgm:cxn modelId="{C860D8CF-F807-4B1B-8701-6EF81A43BEFB}" type="presOf" srcId="{1A53E37B-F756-4178-BE63-04DA9F878EAF}" destId="{2B720749-2426-4160-9781-ED1D8C1AA92F}" srcOrd="1" destOrd="0" presId="urn:microsoft.com/office/officeart/2016/7/layout/BasicLinearProcessNumbered"/>
    <dgm:cxn modelId="{51AF73D3-E15F-49B6-9297-2568CB2C2549}" srcId="{9262E542-48FE-4A61-98B8-A7F4DB7A19AB}" destId="{C1DD527C-E26A-4343-97B4-6BBEB99A5951}" srcOrd="0" destOrd="0" parTransId="{77D319BE-90BC-4429-A2D3-EFD0650016BE}" sibTransId="{0BB21DBD-6DFC-4B78-895F-14D61916E486}"/>
    <dgm:cxn modelId="{027E08D5-FDAF-46C4-9073-30807B11A053}" type="presOf" srcId="{9262E542-48FE-4A61-98B8-A7F4DB7A19AB}" destId="{97AEAC7A-55C5-450C-AFFC-9312D3A558C6}" srcOrd="0" destOrd="0" presId="urn:microsoft.com/office/officeart/2016/7/layout/BasicLinearProcessNumbered"/>
    <dgm:cxn modelId="{82CA46E0-2ACC-46C1-8FEC-9E34AA0EF21B}" type="presOf" srcId="{B93E13C2-0E0D-41F2-A3DC-C320F03AE206}" destId="{9458FCEF-2C0C-431F-A9C4-2F64E647C311}" srcOrd="0" destOrd="0" presId="urn:microsoft.com/office/officeart/2016/7/layout/BasicLinearProcessNumbered"/>
    <dgm:cxn modelId="{8534DDEA-90C8-46A2-912B-995FC7D0434B}" type="presOf" srcId="{35B93C9F-E654-4B5A-81BA-7D25C1C00F35}" destId="{63C41FAA-C19D-442F-BBFA-00D9BD206132}" srcOrd="0" destOrd="0" presId="urn:microsoft.com/office/officeart/2016/7/layout/BasicLinearProcessNumbered"/>
    <dgm:cxn modelId="{0D43AFEC-021C-4DED-BC11-1FE0A9F19C7B}" srcId="{9262E542-48FE-4A61-98B8-A7F4DB7A19AB}" destId="{A5351498-6C59-4249-A8A8-DD87B26A73DA}" srcOrd="3" destOrd="0" parTransId="{7C478FCB-23B7-4265-A09F-71CE044D3AAA}" sibTransId="{A7CE55B1-D8D1-4008-8122-E0E9B46B6DDA}"/>
    <dgm:cxn modelId="{C94AE3F7-103A-429D-8FFD-28167C989E57}" srcId="{9262E542-48FE-4A61-98B8-A7F4DB7A19AB}" destId="{35B93C9F-E654-4B5A-81BA-7D25C1C00F35}" srcOrd="2" destOrd="0" parTransId="{5DCE9CCC-60DA-4BA3-B33B-BEFDE4EF5E97}" sibTransId="{83540703-BFF0-4025-9FF9-BE155B7B4E72}"/>
    <dgm:cxn modelId="{086854FE-3292-4399-9B4F-7E1271882E85}" type="presOf" srcId="{9E447696-B8CB-45AF-ADC5-88BD46EAE723}" destId="{93CF0704-235A-4E13-B6E3-B89645AE5EC9}" srcOrd="0" destOrd="0" presId="urn:microsoft.com/office/officeart/2016/7/layout/BasicLinearProcessNumbered"/>
    <dgm:cxn modelId="{E13384DB-D0B2-471E-9EB7-9782E87E6A57}" type="presParOf" srcId="{97AEAC7A-55C5-450C-AFFC-9312D3A558C6}" destId="{E63B8675-C2B7-47F4-88B5-0B4DE97B57D3}" srcOrd="0" destOrd="0" presId="urn:microsoft.com/office/officeart/2016/7/layout/BasicLinearProcessNumbered"/>
    <dgm:cxn modelId="{74046189-1450-43E5-AD90-692804D6F22F}" type="presParOf" srcId="{E63B8675-C2B7-47F4-88B5-0B4DE97B57D3}" destId="{CE87837C-8A92-4BD8-8F71-1176B7D6CB08}" srcOrd="0" destOrd="0" presId="urn:microsoft.com/office/officeart/2016/7/layout/BasicLinearProcessNumbered"/>
    <dgm:cxn modelId="{BFF96BA6-18AA-42FD-96E7-56944A78B311}" type="presParOf" srcId="{E63B8675-C2B7-47F4-88B5-0B4DE97B57D3}" destId="{710CD899-F7A6-41BF-BC5A-BC76961470D9}" srcOrd="1" destOrd="0" presId="urn:microsoft.com/office/officeart/2016/7/layout/BasicLinearProcessNumbered"/>
    <dgm:cxn modelId="{06641B0F-1D6A-4EAD-B2F4-59AE7B46FE24}" type="presParOf" srcId="{E63B8675-C2B7-47F4-88B5-0B4DE97B57D3}" destId="{BC842C9B-E744-4639-AA88-232CC89517EC}" srcOrd="2" destOrd="0" presId="urn:microsoft.com/office/officeart/2016/7/layout/BasicLinearProcessNumbered"/>
    <dgm:cxn modelId="{02AB9F4A-63D2-4F34-B436-B57DDDED8BD9}" type="presParOf" srcId="{E63B8675-C2B7-47F4-88B5-0B4DE97B57D3}" destId="{F6EA58A1-BAF4-4F18-AC1C-D5275F593E56}" srcOrd="3" destOrd="0" presId="urn:microsoft.com/office/officeart/2016/7/layout/BasicLinearProcessNumbered"/>
    <dgm:cxn modelId="{9766BB21-1222-404D-858B-98FCC8308FDB}" type="presParOf" srcId="{97AEAC7A-55C5-450C-AFFC-9312D3A558C6}" destId="{BB5FC122-87A8-4DFA-8741-B1B42F901F76}" srcOrd="1" destOrd="0" presId="urn:microsoft.com/office/officeart/2016/7/layout/BasicLinearProcessNumbered"/>
    <dgm:cxn modelId="{D3312BDC-B0CE-44E1-BA98-0DDD6E9BEDC5}" type="presParOf" srcId="{97AEAC7A-55C5-450C-AFFC-9312D3A558C6}" destId="{97CDD771-6E8B-4879-8B4C-9171A49B1608}" srcOrd="2" destOrd="0" presId="urn:microsoft.com/office/officeart/2016/7/layout/BasicLinearProcessNumbered"/>
    <dgm:cxn modelId="{E74048E7-1CFA-48D4-82A2-A1C49672BF55}" type="presParOf" srcId="{97CDD771-6E8B-4879-8B4C-9171A49B1608}" destId="{9631FA7C-2BC1-4E10-BA38-707DC60E0F48}" srcOrd="0" destOrd="0" presId="urn:microsoft.com/office/officeart/2016/7/layout/BasicLinearProcessNumbered"/>
    <dgm:cxn modelId="{5754BA89-ABA3-4783-9224-BA41DAEAA151}" type="presParOf" srcId="{97CDD771-6E8B-4879-8B4C-9171A49B1608}" destId="{93CF0704-235A-4E13-B6E3-B89645AE5EC9}" srcOrd="1" destOrd="0" presId="urn:microsoft.com/office/officeart/2016/7/layout/BasicLinearProcessNumbered"/>
    <dgm:cxn modelId="{0D88F576-C4F2-45BD-8AF6-44EDCA226537}" type="presParOf" srcId="{97CDD771-6E8B-4879-8B4C-9171A49B1608}" destId="{008433E7-D926-4983-8681-CBCCDA43BB3A}" srcOrd="2" destOrd="0" presId="urn:microsoft.com/office/officeart/2016/7/layout/BasicLinearProcessNumbered"/>
    <dgm:cxn modelId="{ED1B8666-3563-45F4-966C-4BE5CF8F7E97}" type="presParOf" srcId="{97CDD771-6E8B-4879-8B4C-9171A49B1608}" destId="{2B720749-2426-4160-9781-ED1D8C1AA92F}" srcOrd="3" destOrd="0" presId="urn:microsoft.com/office/officeart/2016/7/layout/BasicLinearProcessNumbered"/>
    <dgm:cxn modelId="{8E97DF95-6053-4093-AD4D-875EE9D5047F}" type="presParOf" srcId="{97AEAC7A-55C5-450C-AFFC-9312D3A558C6}" destId="{6C187E88-73D8-44B1-9316-DA8364429718}" srcOrd="3" destOrd="0" presId="urn:microsoft.com/office/officeart/2016/7/layout/BasicLinearProcessNumbered"/>
    <dgm:cxn modelId="{B1E7ABBF-E454-44EB-BBFF-2779CF797509}" type="presParOf" srcId="{97AEAC7A-55C5-450C-AFFC-9312D3A558C6}" destId="{6C89E15B-EFB7-4A3E-9476-A56DB02F05C0}" srcOrd="4" destOrd="0" presId="urn:microsoft.com/office/officeart/2016/7/layout/BasicLinearProcessNumbered"/>
    <dgm:cxn modelId="{13D72D1E-7A71-44E9-ADB4-09BD45C1C2A8}" type="presParOf" srcId="{6C89E15B-EFB7-4A3E-9476-A56DB02F05C0}" destId="{63C41FAA-C19D-442F-BBFA-00D9BD206132}" srcOrd="0" destOrd="0" presId="urn:microsoft.com/office/officeart/2016/7/layout/BasicLinearProcessNumbered"/>
    <dgm:cxn modelId="{9205F569-5838-479F-9E02-0204351384A3}" type="presParOf" srcId="{6C89E15B-EFB7-4A3E-9476-A56DB02F05C0}" destId="{5BB839B8-9753-45EF-925A-266DB9FE443D}" srcOrd="1" destOrd="0" presId="urn:microsoft.com/office/officeart/2016/7/layout/BasicLinearProcessNumbered"/>
    <dgm:cxn modelId="{13065A1C-2D50-4678-BE67-D55C37208830}" type="presParOf" srcId="{6C89E15B-EFB7-4A3E-9476-A56DB02F05C0}" destId="{EA619095-CF76-496F-9DDD-BEC2212795CF}" srcOrd="2" destOrd="0" presId="urn:microsoft.com/office/officeart/2016/7/layout/BasicLinearProcessNumbered"/>
    <dgm:cxn modelId="{FF9E1533-2687-4571-BB91-45E1C5F8A5E1}" type="presParOf" srcId="{6C89E15B-EFB7-4A3E-9476-A56DB02F05C0}" destId="{2000AB2D-9015-4A64-A227-5D4379535759}" srcOrd="3" destOrd="0" presId="urn:microsoft.com/office/officeart/2016/7/layout/BasicLinearProcessNumbered"/>
    <dgm:cxn modelId="{5E1DDA18-6F33-48BD-AFC3-D466DF08209D}" type="presParOf" srcId="{97AEAC7A-55C5-450C-AFFC-9312D3A558C6}" destId="{971306AB-9FC1-4CC8-B9BB-C3D56947AAB5}" srcOrd="5" destOrd="0" presId="urn:microsoft.com/office/officeart/2016/7/layout/BasicLinearProcessNumbered"/>
    <dgm:cxn modelId="{D3CCA26B-B6B7-4AC6-A00B-FA84B659280F}" type="presParOf" srcId="{97AEAC7A-55C5-450C-AFFC-9312D3A558C6}" destId="{ADBBAEB6-9658-41D5-8258-0C3D74D198FB}" srcOrd="6" destOrd="0" presId="urn:microsoft.com/office/officeart/2016/7/layout/BasicLinearProcessNumbered"/>
    <dgm:cxn modelId="{0F451437-45BD-4B83-8A78-FA6536F129AF}" type="presParOf" srcId="{ADBBAEB6-9658-41D5-8258-0C3D74D198FB}" destId="{D84F9DE5-D966-4190-B5CA-1C537D60BFFD}" srcOrd="0" destOrd="0" presId="urn:microsoft.com/office/officeart/2016/7/layout/BasicLinearProcessNumbered"/>
    <dgm:cxn modelId="{EE3954DE-468D-4CF3-AEF2-AF6BDE63E4C4}" type="presParOf" srcId="{ADBBAEB6-9658-41D5-8258-0C3D74D198FB}" destId="{E81F002E-32A1-4D81-A45E-ABEE84C2C6E7}" srcOrd="1" destOrd="0" presId="urn:microsoft.com/office/officeart/2016/7/layout/BasicLinearProcessNumbered"/>
    <dgm:cxn modelId="{448C8484-251B-4347-9475-7F82EC788E74}" type="presParOf" srcId="{ADBBAEB6-9658-41D5-8258-0C3D74D198FB}" destId="{E2035517-8906-434E-8650-C5F2E0E89A76}" srcOrd="2" destOrd="0" presId="urn:microsoft.com/office/officeart/2016/7/layout/BasicLinearProcessNumbered"/>
    <dgm:cxn modelId="{064B8410-2C99-49A4-AE68-1A46D5AACF61}" type="presParOf" srcId="{ADBBAEB6-9658-41D5-8258-0C3D74D198FB}" destId="{04845C16-E939-44CF-8202-A5D26513B842}" srcOrd="3" destOrd="0" presId="urn:microsoft.com/office/officeart/2016/7/layout/BasicLinearProcessNumbered"/>
    <dgm:cxn modelId="{F5CDEEF0-35F9-4C66-83DF-B0C091C8A228}" type="presParOf" srcId="{97AEAC7A-55C5-450C-AFFC-9312D3A558C6}" destId="{227A0EBF-7FB3-4355-846A-BA73ED47889C}" srcOrd="7" destOrd="0" presId="urn:microsoft.com/office/officeart/2016/7/layout/BasicLinearProcessNumbered"/>
    <dgm:cxn modelId="{32669706-1CBF-4881-8428-CD64634BF4C1}" type="presParOf" srcId="{97AEAC7A-55C5-450C-AFFC-9312D3A558C6}" destId="{5F3AED19-C4FA-4EB6-A66C-DB6A58423CBA}" srcOrd="8" destOrd="0" presId="urn:microsoft.com/office/officeart/2016/7/layout/BasicLinearProcessNumbered"/>
    <dgm:cxn modelId="{DF706A33-FAD8-4F95-9A46-E1EE5F152788}" type="presParOf" srcId="{5F3AED19-C4FA-4EB6-A66C-DB6A58423CBA}" destId="{00D90283-E3A4-4ED9-8159-6BA0CD3B680E}" srcOrd="0" destOrd="0" presId="urn:microsoft.com/office/officeart/2016/7/layout/BasicLinearProcessNumbered"/>
    <dgm:cxn modelId="{8111A31A-2C14-4B6F-A987-EF7F9434AA6E}" type="presParOf" srcId="{5F3AED19-C4FA-4EB6-A66C-DB6A58423CBA}" destId="{CC75ED72-C0C8-44C6-B93C-F6A58833EA4C}" srcOrd="1" destOrd="0" presId="urn:microsoft.com/office/officeart/2016/7/layout/BasicLinearProcessNumbered"/>
    <dgm:cxn modelId="{FF3344FD-C971-421D-92AE-95764ADE378C}" type="presParOf" srcId="{5F3AED19-C4FA-4EB6-A66C-DB6A58423CBA}" destId="{3DE6D196-625C-4D8E-9BDA-26B32E573677}" srcOrd="2" destOrd="0" presId="urn:microsoft.com/office/officeart/2016/7/layout/BasicLinearProcessNumbered"/>
    <dgm:cxn modelId="{3DA35F8E-0B7B-46FD-89FC-208359D4ECD5}" type="presParOf" srcId="{5F3AED19-C4FA-4EB6-A66C-DB6A58423CBA}" destId="{F2E631E9-C706-4848-B819-36AEC711FF17}" srcOrd="3" destOrd="0" presId="urn:microsoft.com/office/officeart/2016/7/layout/BasicLinearProcessNumbered"/>
    <dgm:cxn modelId="{A5A1ADAD-7273-41C8-9044-1268C018AA75}" type="presParOf" srcId="{97AEAC7A-55C5-450C-AFFC-9312D3A558C6}" destId="{ACEEEAFB-9D7A-44DD-A929-8A42FDB1667A}" srcOrd="9" destOrd="0" presId="urn:microsoft.com/office/officeart/2016/7/layout/BasicLinearProcessNumbered"/>
    <dgm:cxn modelId="{B6903692-5513-4293-AAE1-2CA94F1CC6AA}" type="presParOf" srcId="{97AEAC7A-55C5-450C-AFFC-9312D3A558C6}" destId="{520E36A2-1549-4812-A121-3636B12379E3}" srcOrd="10" destOrd="0" presId="urn:microsoft.com/office/officeart/2016/7/layout/BasicLinearProcessNumbered"/>
    <dgm:cxn modelId="{0CE9283C-11C6-4356-AED3-80AE1D1973E1}" type="presParOf" srcId="{520E36A2-1549-4812-A121-3636B12379E3}" destId="{E9F41DA1-C2EF-4E93-93E0-002C9EE77D7A}" srcOrd="0" destOrd="0" presId="urn:microsoft.com/office/officeart/2016/7/layout/BasicLinearProcessNumbered"/>
    <dgm:cxn modelId="{8C1E793D-2E45-4C11-9EEC-E6862AD6A312}" type="presParOf" srcId="{520E36A2-1549-4812-A121-3636B12379E3}" destId="{9458FCEF-2C0C-431F-A9C4-2F64E647C311}" srcOrd="1" destOrd="0" presId="urn:microsoft.com/office/officeart/2016/7/layout/BasicLinearProcessNumbered"/>
    <dgm:cxn modelId="{85CC59C4-AF72-4A20-92E1-292D3E6943A8}" type="presParOf" srcId="{520E36A2-1549-4812-A121-3636B12379E3}" destId="{F81DD028-74DE-40F2-A843-6747B1E1239F}" srcOrd="2" destOrd="0" presId="urn:microsoft.com/office/officeart/2016/7/layout/BasicLinearProcessNumbered"/>
    <dgm:cxn modelId="{F550FA62-6B94-470C-8E12-0020643D7204}" type="presParOf" srcId="{520E36A2-1549-4812-A121-3636B12379E3}" destId="{1F238C4E-F47C-47F0-864F-19EE6F047F89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0D422A-08FE-467E-8F38-A9E8DCAFB404}">
      <dsp:nvSpPr>
        <dsp:cNvPr id="0" name=""/>
        <dsp:cNvSpPr/>
      </dsp:nvSpPr>
      <dsp:spPr>
        <a:xfrm>
          <a:off x="0" y="745053"/>
          <a:ext cx="10506456" cy="13754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41DF02-EB28-48E4-A7A1-AC68469A9A93}">
      <dsp:nvSpPr>
        <dsp:cNvPr id="0" name=""/>
        <dsp:cNvSpPr/>
      </dsp:nvSpPr>
      <dsp:spPr>
        <a:xfrm>
          <a:off x="416083" y="1054537"/>
          <a:ext cx="756516" cy="75651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5A07E4-6BCD-4230-894C-721787610D7E}">
      <dsp:nvSpPr>
        <dsp:cNvPr id="0" name=""/>
        <dsp:cNvSpPr/>
      </dsp:nvSpPr>
      <dsp:spPr>
        <a:xfrm>
          <a:off x="1588683" y="745053"/>
          <a:ext cx="8917772" cy="1375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572" tIns="145572" rIns="145572" bIns="14557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Vision statement </a:t>
          </a:r>
          <a:r>
            <a:rPr lang="en-US" sz="2500" kern="1200" dirty="0"/>
            <a:t>– forward looking with long term aims and high aspirations of the business (</a:t>
          </a:r>
          <a:r>
            <a:rPr lang="en-US" sz="2500" i="1" kern="1200" dirty="0"/>
            <a:t>What do we want?)</a:t>
          </a:r>
        </a:p>
      </dsp:txBody>
      <dsp:txXfrm>
        <a:off x="1588683" y="745053"/>
        <a:ext cx="8917772" cy="1375483"/>
      </dsp:txXfrm>
    </dsp:sp>
    <dsp:sp modelId="{880ACDB9-ADF6-43EA-BA93-ECC14E44020B}">
      <dsp:nvSpPr>
        <dsp:cNvPr id="0" name=""/>
        <dsp:cNvSpPr/>
      </dsp:nvSpPr>
      <dsp:spPr>
        <a:xfrm>
          <a:off x="0" y="2464408"/>
          <a:ext cx="10506456" cy="13754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57BD46-186C-4E2B-A3FA-EF652AD7678E}">
      <dsp:nvSpPr>
        <dsp:cNvPr id="0" name=""/>
        <dsp:cNvSpPr/>
      </dsp:nvSpPr>
      <dsp:spPr>
        <a:xfrm>
          <a:off x="416083" y="2773892"/>
          <a:ext cx="756516" cy="75651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13F8FB-06E5-46B9-83DD-5527C7198F32}">
      <dsp:nvSpPr>
        <dsp:cNvPr id="0" name=""/>
        <dsp:cNvSpPr/>
      </dsp:nvSpPr>
      <dsp:spPr>
        <a:xfrm>
          <a:off x="1588683" y="2464408"/>
          <a:ext cx="8917772" cy="1375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572" tIns="145572" rIns="145572" bIns="14557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Mission statement </a:t>
          </a:r>
          <a:r>
            <a:rPr lang="en-US" sz="2500" kern="1200" dirty="0"/>
            <a:t>– more grounded in the aim of accomplishing objectives to achieve the mission, an immediate step on the way to the vision (</a:t>
          </a:r>
          <a:r>
            <a:rPr lang="en-US" sz="2500" i="1" kern="1200" dirty="0"/>
            <a:t>Why are we doing what we are doing?)</a:t>
          </a:r>
        </a:p>
      </dsp:txBody>
      <dsp:txXfrm>
        <a:off x="1588683" y="2464408"/>
        <a:ext cx="8917772" cy="13754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C9C5B6-8259-42BE-AD84-9063383EBB3C}">
      <dsp:nvSpPr>
        <dsp:cNvPr id="0" name=""/>
        <dsp:cNvSpPr/>
      </dsp:nvSpPr>
      <dsp:spPr>
        <a:xfrm>
          <a:off x="0" y="719"/>
          <a:ext cx="6588691" cy="168437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50C726-65B2-4991-85BE-B6E2E662E45F}">
      <dsp:nvSpPr>
        <dsp:cNvPr id="0" name=""/>
        <dsp:cNvSpPr/>
      </dsp:nvSpPr>
      <dsp:spPr>
        <a:xfrm>
          <a:off x="509522" y="379703"/>
          <a:ext cx="926404" cy="9264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A73116-B04A-46FD-AAC1-AA315F73CF9E}">
      <dsp:nvSpPr>
        <dsp:cNvPr id="0" name=""/>
        <dsp:cNvSpPr/>
      </dsp:nvSpPr>
      <dsp:spPr>
        <a:xfrm>
          <a:off x="1945450" y="719"/>
          <a:ext cx="4643240" cy="16843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263" tIns="178263" rIns="178263" bIns="178263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Strategic – long term goals (usually set by senior managers) </a:t>
          </a:r>
          <a:r>
            <a:rPr lang="en-US" sz="2300" i="1" u="sng" kern="1200"/>
            <a:t>How to achieve the vision!</a:t>
          </a:r>
          <a:endParaRPr lang="en-US" sz="2300" kern="1200"/>
        </a:p>
      </dsp:txBody>
      <dsp:txXfrm>
        <a:off x="1945450" y="719"/>
        <a:ext cx="4643240" cy="1684372"/>
      </dsp:txXfrm>
    </dsp:sp>
    <dsp:sp modelId="{05A96C6F-8127-4745-B601-C5720998FC9D}">
      <dsp:nvSpPr>
        <dsp:cNvPr id="0" name=""/>
        <dsp:cNvSpPr/>
      </dsp:nvSpPr>
      <dsp:spPr>
        <a:xfrm>
          <a:off x="0" y="2106185"/>
          <a:ext cx="6588691" cy="168437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55041F-56BB-4408-B130-7009522BF8B3}">
      <dsp:nvSpPr>
        <dsp:cNvPr id="0" name=""/>
        <dsp:cNvSpPr/>
      </dsp:nvSpPr>
      <dsp:spPr>
        <a:xfrm>
          <a:off x="509522" y="2485169"/>
          <a:ext cx="926404" cy="9264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176B0D-B48E-4641-A534-53E4B1AB2E27}">
      <dsp:nvSpPr>
        <dsp:cNvPr id="0" name=""/>
        <dsp:cNvSpPr/>
      </dsp:nvSpPr>
      <dsp:spPr>
        <a:xfrm>
          <a:off x="1945450" y="2106185"/>
          <a:ext cx="4643240" cy="16843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263" tIns="178263" rIns="178263" bIns="178263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Tactical – medium to short term goals (usually set by middle managers) </a:t>
          </a:r>
          <a:r>
            <a:rPr lang="en-US" sz="2300" i="1" u="sng" kern="1200"/>
            <a:t>How to achieve the strategic goals!</a:t>
          </a:r>
          <a:endParaRPr lang="en-US" sz="2300" kern="1200"/>
        </a:p>
      </dsp:txBody>
      <dsp:txXfrm>
        <a:off x="1945450" y="2106185"/>
        <a:ext cx="4643240" cy="1684372"/>
      </dsp:txXfrm>
    </dsp:sp>
    <dsp:sp modelId="{0562EAF0-459E-4773-B25F-02EB6E54225B}">
      <dsp:nvSpPr>
        <dsp:cNvPr id="0" name=""/>
        <dsp:cNvSpPr/>
      </dsp:nvSpPr>
      <dsp:spPr>
        <a:xfrm>
          <a:off x="0" y="4211650"/>
          <a:ext cx="6588691" cy="168437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D00A8E-0C3D-48E3-891F-359523A61B22}">
      <dsp:nvSpPr>
        <dsp:cNvPr id="0" name=""/>
        <dsp:cNvSpPr/>
      </dsp:nvSpPr>
      <dsp:spPr>
        <a:xfrm>
          <a:off x="509522" y="4590634"/>
          <a:ext cx="926404" cy="9264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A8243D-30C7-479A-B2BD-C5B8133AEEC5}">
      <dsp:nvSpPr>
        <dsp:cNvPr id="0" name=""/>
        <dsp:cNvSpPr/>
      </dsp:nvSpPr>
      <dsp:spPr>
        <a:xfrm>
          <a:off x="1945450" y="4211650"/>
          <a:ext cx="4643240" cy="16843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263" tIns="178263" rIns="178263" bIns="178263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Operational – day to day objectives (usually set by the floor managers) </a:t>
          </a:r>
          <a:r>
            <a:rPr lang="en-US" sz="2300" i="1" u="sng" kern="1200"/>
            <a:t>How to achieve the tactical objectives!</a:t>
          </a:r>
          <a:endParaRPr lang="en-US" sz="2300" kern="1200"/>
        </a:p>
      </dsp:txBody>
      <dsp:txXfrm>
        <a:off x="1945450" y="4211650"/>
        <a:ext cx="4643240" cy="16843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87837C-8A92-4BD8-8F71-1176B7D6CB08}">
      <dsp:nvSpPr>
        <dsp:cNvPr id="0" name=""/>
        <dsp:cNvSpPr/>
      </dsp:nvSpPr>
      <dsp:spPr>
        <a:xfrm>
          <a:off x="1283" y="900621"/>
          <a:ext cx="1617389" cy="226434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098" tIns="330200" rIns="126098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Building customer loyalty</a:t>
          </a:r>
        </a:p>
      </dsp:txBody>
      <dsp:txXfrm>
        <a:off x="1283" y="1761072"/>
        <a:ext cx="1617389" cy="1358607"/>
      </dsp:txXfrm>
    </dsp:sp>
    <dsp:sp modelId="{710CD899-F7A6-41BF-BC5A-BC76961470D9}">
      <dsp:nvSpPr>
        <dsp:cNvPr id="0" name=""/>
        <dsp:cNvSpPr/>
      </dsp:nvSpPr>
      <dsp:spPr>
        <a:xfrm>
          <a:off x="470326" y="1127055"/>
          <a:ext cx="679303" cy="67930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961" tIns="12700" rIns="52961" bIns="1270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1</a:t>
          </a:r>
        </a:p>
      </dsp:txBody>
      <dsp:txXfrm>
        <a:off x="569808" y="1226537"/>
        <a:ext cx="480339" cy="480339"/>
      </dsp:txXfrm>
    </dsp:sp>
    <dsp:sp modelId="{BC842C9B-E744-4639-AA88-232CC89517EC}">
      <dsp:nvSpPr>
        <dsp:cNvPr id="0" name=""/>
        <dsp:cNvSpPr/>
      </dsp:nvSpPr>
      <dsp:spPr>
        <a:xfrm>
          <a:off x="1283" y="3164894"/>
          <a:ext cx="1617389" cy="72"/>
        </a:xfrm>
        <a:prstGeom prst="rect">
          <a:avLst/>
        </a:prstGeom>
        <a:solidFill>
          <a:schemeClr val="accent5">
            <a:hueOff val="-614413"/>
            <a:satOff val="-1584"/>
            <a:lumOff val="-1070"/>
            <a:alphaOff val="0"/>
          </a:schemeClr>
        </a:solidFill>
        <a:ln w="12700" cap="flat" cmpd="sng" algn="ctr">
          <a:solidFill>
            <a:schemeClr val="accent5">
              <a:hueOff val="-614413"/>
              <a:satOff val="-1584"/>
              <a:lumOff val="-107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31FA7C-2BC1-4E10-BA38-707DC60E0F48}">
      <dsp:nvSpPr>
        <dsp:cNvPr id="0" name=""/>
        <dsp:cNvSpPr/>
      </dsp:nvSpPr>
      <dsp:spPr>
        <a:xfrm>
          <a:off x="1780412" y="900621"/>
          <a:ext cx="1617389" cy="2264345"/>
        </a:xfrm>
        <a:prstGeom prst="rect">
          <a:avLst/>
        </a:prstGeom>
        <a:solidFill>
          <a:schemeClr val="accent5">
            <a:tint val="40000"/>
            <a:alpha val="90000"/>
            <a:hueOff val="-1347952"/>
            <a:satOff val="-4566"/>
            <a:lumOff val="-58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1347952"/>
              <a:satOff val="-4566"/>
              <a:lumOff val="-58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098" tIns="330200" rIns="126098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Creating a  positive image</a:t>
          </a:r>
        </a:p>
      </dsp:txBody>
      <dsp:txXfrm>
        <a:off x="1780412" y="1761072"/>
        <a:ext cx="1617389" cy="1358607"/>
      </dsp:txXfrm>
    </dsp:sp>
    <dsp:sp modelId="{93CF0704-235A-4E13-B6E3-B89645AE5EC9}">
      <dsp:nvSpPr>
        <dsp:cNvPr id="0" name=""/>
        <dsp:cNvSpPr/>
      </dsp:nvSpPr>
      <dsp:spPr>
        <a:xfrm>
          <a:off x="2249455" y="1127055"/>
          <a:ext cx="679303" cy="679303"/>
        </a:xfrm>
        <a:prstGeom prst="ellipse">
          <a:avLst/>
        </a:prstGeom>
        <a:solidFill>
          <a:schemeClr val="accent5">
            <a:hueOff val="-1228826"/>
            <a:satOff val="-3167"/>
            <a:lumOff val="-2139"/>
            <a:alphaOff val="0"/>
          </a:schemeClr>
        </a:solidFill>
        <a:ln w="12700" cap="flat" cmpd="sng" algn="ctr">
          <a:solidFill>
            <a:schemeClr val="accent5">
              <a:hueOff val="-1228826"/>
              <a:satOff val="-3167"/>
              <a:lumOff val="-213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961" tIns="12700" rIns="52961" bIns="1270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2</a:t>
          </a:r>
        </a:p>
      </dsp:txBody>
      <dsp:txXfrm>
        <a:off x="2348937" y="1226537"/>
        <a:ext cx="480339" cy="480339"/>
      </dsp:txXfrm>
    </dsp:sp>
    <dsp:sp modelId="{008433E7-D926-4983-8681-CBCCDA43BB3A}">
      <dsp:nvSpPr>
        <dsp:cNvPr id="0" name=""/>
        <dsp:cNvSpPr/>
      </dsp:nvSpPr>
      <dsp:spPr>
        <a:xfrm>
          <a:off x="1780412" y="3164894"/>
          <a:ext cx="1617389" cy="72"/>
        </a:xfrm>
        <a:prstGeom prst="rect">
          <a:avLst/>
        </a:prstGeom>
        <a:solidFill>
          <a:schemeClr val="accent5">
            <a:hueOff val="-1843239"/>
            <a:satOff val="-4751"/>
            <a:lumOff val="-3209"/>
            <a:alphaOff val="0"/>
          </a:schemeClr>
        </a:solidFill>
        <a:ln w="12700" cap="flat" cmpd="sng" algn="ctr">
          <a:solidFill>
            <a:schemeClr val="accent5">
              <a:hueOff val="-1843239"/>
              <a:satOff val="-4751"/>
              <a:lumOff val="-32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C41FAA-C19D-442F-BBFA-00D9BD206132}">
      <dsp:nvSpPr>
        <dsp:cNvPr id="0" name=""/>
        <dsp:cNvSpPr/>
      </dsp:nvSpPr>
      <dsp:spPr>
        <a:xfrm>
          <a:off x="3559540" y="900621"/>
          <a:ext cx="1617389" cy="2264345"/>
        </a:xfrm>
        <a:prstGeom prst="rect">
          <a:avLst/>
        </a:prstGeom>
        <a:solidFill>
          <a:schemeClr val="accent5">
            <a:tint val="40000"/>
            <a:alpha val="90000"/>
            <a:hueOff val="-2695905"/>
            <a:satOff val="-9133"/>
            <a:lumOff val="-1171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2695905"/>
              <a:satOff val="-9133"/>
              <a:lumOff val="-11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098" tIns="330200" rIns="126098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Developing a positive work environment</a:t>
          </a:r>
        </a:p>
      </dsp:txBody>
      <dsp:txXfrm>
        <a:off x="3559540" y="1761072"/>
        <a:ext cx="1617389" cy="1358607"/>
      </dsp:txXfrm>
    </dsp:sp>
    <dsp:sp modelId="{5BB839B8-9753-45EF-925A-266DB9FE443D}">
      <dsp:nvSpPr>
        <dsp:cNvPr id="0" name=""/>
        <dsp:cNvSpPr/>
      </dsp:nvSpPr>
      <dsp:spPr>
        <a:xfrm>
          <a:off x="4028583" y="1127055"/>
          <a:ext cx="679303" cy="679303"/>
        </a:xfrm>
        <a:prstGeom prst="ellipse">
          <a:avLst/>
        </a:prstGeom>
        <a:solidFill>
          <a:schemeClr val="accent5">
            <a:hueOff val="-2457652"/>
            <a:satOff val="-6334"/>
            <a:lumOff val="-4278"/>
            <a:alphaOff val="0"/>
          </a:schemeClr>
        </a:solidFill>
        <a:ln w="12700" cap="flat" cmpd="sng" algn="ctr">
          <a:solidFill>
            <a:schemeClr val="accent5">
              <a:hueOff val="-2457652"/>
              <a:satOff val="-6334"/>
              <a:lumOff val="-427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961" tIns="12700" rIns="52961" bIns="1270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3</a:t>
          </a:r>
        </a:p>
      </dsp:txBody>
      <dsp:txXfrm>
        <a:off x="4128065" y="1226537"/>
        <a:ext cx="480339" cy="480339"/>
      </dsp:txXfrm>
    </dsp:sp>
    <dsp:sp modelId="{EA619095-CF76-496F-9DDD-BEC2212795CF}">
      <dsp:nvSpPr>
        <dsp:cNvPr id="0" name=""/>
        <dsp:cNvSpPr/>
      </dsp:nvSpPr>
      <dsp:spPr>
        <a:xfrm>
          <a:off x="3559540" y="3164894"/>
          <a:ext cx="1617389" cy="72"/>
        </a:xfrm>
        <a:prstGeom prst="rect">
          <a:avLst/>
        </a:prstGeom>
        <a:solidFill>
          <a:schemeClr val="accent5">
            <a:hueOff val="-3072065"/>
            <a:satOff val="-7918"/>
            <a:lumOff val="-5348"/>
            <a:alphaOff val="0"/>
          </a:schemeClr>
        </a:solidFill>
        <a:ln w="12700" cap="flat" cmpd="sng" algn="ctr">
          <a:solidFill>
            <a:schemeClr val="accent5">
              <a:hueOff val="-3072065"/>
              <a:satOff val="-7918"/>
              <a:lumOff val="-534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4F9DE5-D966-4190-B5CA-1C537D60BFFD}">
      <dsp:nvSpPr>
        <dsp:cNvPr id="0" name=""/>
        <dsp:cNvSpPr/>
      </dsp:nvSpPr>
      <dsp:spPr>
        <a:xfrm>
          <a:off x="5338669" y="900621"/>
          <a:ext cx="1617389" cy="2264345"/>
        </a:xfrm>
        <a:prstGeom prst="rect">
          <a:avLst/>
        </a:prstGeom>
        <a:solidFill>
          <a:schemeClr val="accent5">
            <a:tint val="40000"/>
            <a:alpha val="90000"/>
            <a:hueOff val="-4043857"/>
            <a:satOff val="-13699"/>
            <a:lumOff val="-1757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4043857"/>
              <a:satOff val="-13699"/>
              <a:lumOff val="-17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098" tIns="330200" rIns="126098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Reducing risk of legal action</a:t>
          </a:r>
        </a:p>
      </dsp:txBody>
      <dsp:txXfrm>
        <a:off x="5338669" y="1761072"/>
        <a:ext cx="1617389" cy="1358607"/>
      </dsp:txXfrm>
    </dsp:sp>
    <dsp:sp modelId="{E81F002E-32A1-4D81-A45E-ABEE84C2C6E7}">
      <dsp:nvSpPr>
        <dsp:cNvPr id="0" name=""/>
        <dsp:cNvSpPr/>
      </dsp:nvSpPr>
      <dsp:spPr>
        <a:xfrm>
          <a:off x="5807712" y="1127055"/>
          <a:ext cx="679303" cy="679303"/>
        </a:xfrm>
        <a:prstGeom prst="ellipse">
          <a:avLst/>
        </a:prstGeom>
        <a:solidFill>
          <a:schemeClr val="accent5">
            <a:hueOff val="-3686478"/>
            <a:satOff val="-9501"/>
            <a:lumOff val="-6417"/>
            <a:alphaOff val="0"/>
          </a:schemeClr>
        </a:solidFill>
        <a:ln w="12700" cap="flat" cmpd="sng" algn="ctr">
          <a:solidFill>
            <a:schemeClr val="accent5">
              <a:hueOff val="-3686478"/>
              <a:satOff val="-9501"/>
              <a:lumOff val="-641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961" tIns="12700" rIns="52961" bIns="1270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4</a:t>
          </a:r>
        </a:p>
      </dsp:txBody>
      <dsp:txXfrm>
        <a:off x="5907194" y="1226537"/>
        <a:ext cx="480339" cy="480339"/>
      </dsp:txXfrm>
    </dsp:sp>
    <dsp:sp modelId="{E2035517-8906-434E-8650-C5F2E0E89A76}">
      <dsp:nvSpPr>
        <dsp:cNvPr id="0" name=""/>
        <dsp:cNvSpPr/>
      </dsp:nvSpPr>
      <dsp:spPr>
        <a:xfrm>
          <a:off x="5338669" y="3164894"/>
          <a:ext cx="1617389" cy="72"/>
        </a:xfrm>
        <a:prstGeom prst="rect">
          <a:avLst/>
        </a:prstGeom>
        <a:solidFill>
          <a:schemeClr val="accent5">
            <a:hueOff val="-4300891"/>
            <a:satOff val="-11085"/>
            <a:lumOff val="-7487"/>
            <a:alphaOff val="0"/>
          </a:schemeClr>
        </a:solidFill>
        <a:ln w="12700" cap="flat" cmpd="sng" algn="ctr">
          <a:solidFill>
            <a:schemeClr val="accent5">
              <a:hueOff val="-4300891"/>
              <a:satOff val="-11085"/>
              <a:lumOff val="-748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D90283-E3A4-4ED9-8159-6BA0CD3B680E}">
      <dsp:nvSpPr>
        <dsp:cNvPr id="0" name=""/>
        <dsp:cNvSpPr/>
      </dsp:nvSpPr>
      <dsp:spPr>
        <a:xfrm>
          <a:off x="7117798" y="900621"/>
          <a:ext cx="1617389" cy="2264345"/>
        </a:xfrm>
        <a:prstGeom prst="rect">
          <a:avLst/>
        </a:prstGeom>
        <a:solidFill>
          <a:schemeClr val="accent5">
            <a:tint val="40000"/>
            <a:alpha val="90000"/>
            <a:hueOff val="-5391810"/>
            <a:satOff val="-18266"/>
            <a:lumOff val="-234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5391810"/>
              <a:satOff val="-18266"/>
              <a:lumOff val="-23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098" tIns="330200" rIns="126098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Satisfying customers expectations</a:t>
          </a:r>
        </a:p>
      </dsp:txBody>
      <dsp:txXfrm>
        <a:off x="7117798" y="1761072"/>
        <a:ext cx="1617389" cy="1358607"/>
      </dsp:txXfrm>
    </dsp:sp>
    <dsp:sp modelId="{CC75ED72-C0C8-44C6-B93C-F6A58833EA4C}">
      <dsp:nvSpPr>
        <dsp:cNvPr id="0" name=""/>
        <dsp:cNvSpPr/>
      </dsp:nvSpPr>
      <dsp:spPr>
        <a:xfrm>
          <a:off x="7586841" y="1127055"/>
          <a:ext cx="679303" cy="679303"/>
        </a:xfrm>
        <a:prstGeom prst="ellipse">
          <a:avLst/>
        </a:prstGeom>
        <a:solidFill>
          <a:schemeClr val="accent5">
            <a:hueOff val="-4915304"/>
            <a:satOff val="-12668"/>
            <a:lumOff val="-8556"/>
            <a:alphaOff val="0"/>
          </a:schemeClr>
        </a:solidFill>
        <a:ln w="12700" cap="flat" cmpd="sng" algn="ctr">
          <a:solidFill>
            <a:schemeClr val="accent5">
              <a:hueOff val="-4915304"/>
              <a:satOff val="-12668"/>
              <a:lumOff val="-85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961" tIns="12700" rIns="52961" bIns="1270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5</a:t>
          </a:r>
        </a:p>
      </dsp:txBody>
      <dsp:txXfrm>
        <a:off x="7686323" y="1226537"/>
        <a:ext cx="480339" cy="480339"/>
      </dsp:txXfrm>
    </dsp:sp>
    <dsp:sp modelId="{3DE6D196-625C-4D8E-9BDA-26B32E573677}">
      <dsp:nvSpPr>
        <dsp:cNvPr id="0" name=""/>
        <dsp:cNvSpPr/>
      </dsp:nvSpPr>
      <dsp:spPr>
        <a:xfrm>
          <a:off x="7117798" y="3164894"/>
          <a:ext cx="1617389" cy="72"/>
        </a:xfrm>
        <a:prstGeom prst="rect">
          <a:avLst/>
        </a:prstGeom>
        <a:solidFill>
          <a:schemeClr val="accent5">
            <a:hueOff val="-5529717"/>
            <a:satOff val="-14252"/>
            <a:lumOff val="-9626"/>
            <a:alphaOff val="0"/>
          </a:schemeClr>
        </a:solidFill>
        <a:ln w="12700" cap="flat" cmpd="sng" algn="ctr">
          <a:solidFill>
            <a:schemeClr val="accent5">
              <a:hueOff val="-5529717"/>
              <a:satOff val="-14252"/>
              <a:lumOff val="-96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F41DA1-C2EF-4E93-93E0-002C9EE77D7A}">
      <dsp:nvSpPr>
        <dsp:cNvPr id="0" name=""/>
        <dsp:cNvSpPr/>
      </dsp:nvSpPr>
      <dsp:spPr>
        <a:xfrm>
          <a:off x="8896926" y="900621"/>
          <a:ext cx="1617389" cy="2264345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098" tIns="330200" rIns="126098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Increasing profits</a:t>
          </a:r>
        </a:p>
      </dsp:txBody>
      <dsp:txXfrm>
        <a:off x="8896926" y="1761072"/>
        <a:ext cx="1617389" cy="1358607"/>
      </dsp:txXfrm>
    </dsp:sp>
    <dsp:sp modelId="{9458FCEF-2C0C-431F-A9C4-2F64E647C311}">
      <dsp:nvSpPr>
        <dsp:cNvPr id="0" name=""/>
        <dsp:cNvSpPr/>
      </dsp:nvSpPr>
      <dsp:spPr>
        <a:xfrm>
          <a:off x="9365969" y="1127055"/>
          <a:ext cx="679303" cy="679303"/>
        </a:xfrm>
        <a:prstGeom prst="ellipse">
          <a:avLst/>
        </a:prstGeom>
        <a:solidFill>
          <a:schemeClr val="accent5">
            <a:hueOff val="-6144130"/>
            <a:satOff val="-15835"/>
            <a:lumOff val="-10695"/>
            <a:alphaOff val="0"/>
          </a:schemeClr>
        </a:solidFill>
        <a:ln w="12700" cap="flat" cmpd="sng" algn="ctr">
          <a:solidFill>
            <a:schemeClr val="accent5">
              <a:hueOff val="-6144130"/>
              <a:satOff val="-15835"/>
              <a:lumOff val="-1069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961" tIns="12700" rIns="52961" bIns="1270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6</a:t>
          </a:r>
        </a:p>
      </dsp:txBody>
      <dsp:txXfrm>
        <a:off x="9465451" y="1226537"/>
        <a:ext cx="480339" cy="480339"/>
      </dsp:txXfrm>
    </dsp:sp>
    <dsp:sp modelId="{F81DD028-74DE-40F2-A843-6747B1E1239F}">
      <dsp:nvSpPr>
        <dsp:cNvPr id="0" name=""/>
        <dsp:cNvSpPr/>
      </dsp:nvSpPr>
      <dsp:spPr>
        <a:xfrm>
          <a:off x="8896926" y="3164894"/>
          <a:ext cx="1617389" cy="72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EAF00-D559-4237-9846-5948AA1818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9CCFD5-B0F2-402C-9B0D-005E579665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172FE-6EC1-4EB8-80D2-200045633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F0CF-ED6D-4806-9315-B3E73515360D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E640B-DA9C-42F3-BB74-30B59023B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E8D83-5561-4FD8-AB7A-AEBAFB7B6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C5A0-A968-446D-ADC3-56600BD39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32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51A34-EEE7-4B6C-A997-B31F8050B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E67937-AC5D-4214-BE07-FB9EA133E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007E5-E870-44FF-8053-B21A6501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F0CF-ED6D-4806-9315-B3E73515360D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663FD-33C7-40BD-B61B-F376EE690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6FA703-C433-44A3-A485-724EE0D70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C5A0-A968-446D-ADC3-56600BD39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40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BE2C33-875C-4155-B0E5-EAA5B07832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A21AF0-2C7E-404C-A171-6135CF777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98CC8-629C-4321-B2BE-D6D3D55A3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F0CF-ED6D-4806-9315-B3E73515360D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6DA97-CEDF-4BEF-9135-ACBB7C066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94E9F-3B7B-4CCB-A569-EF19CB1F9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C5A0-A968-446D-ADC3-56600BD39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55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32BEA-F65C-4743-B2AA-064E34D65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96BFE-B0CE-4CD3-99F2-78D0E997D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CD81F-740B-4DB5-BF38-16FF20A00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F0CF-ED6D-4806-9315-B3E73515360D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CCD84-E1C9-4BA2-A2AA-009D9F63B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DDBA1-FAD4-4EE4-87E9-BF58AC867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C5A0-A968-446D-ADC3-56600BD39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06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4C318-60AD-411B-A7B4-B68BC7CCF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8C0ABC-7491-4655-A149-F14E4BEA1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30FD2-77C7-4A5C-8E9D-9323A1986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F0CF-ED6D-4806-9315-B3E73515360D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216BB-C459-4895-90DF-5400417E0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F302B-FEA0-4D91-BFA5-FDAE62D37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C5A0-A968-446D-ADC3-56600BD39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8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3FAF6-1073-4400-8F89-F8B02D9D7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CCCB2-2261-41E9-B25A-C235D45660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270FCE-C4C9-4B0C-B38F-B79AECED9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B59BF3-31C6-4FB3-909F-40C2CF138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F0CF-ED6D-4806-9315-B3E73515360D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3234E9-1FFF-4C61-B925-D11467F51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195E7-82CD-402B-977A-F608C8DAF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C5A0-A968-446D-ADC3-56600BD39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15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A960E-9599-434D-B7C3-8578C7962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F7AB78-AF8C-4DCD-A8F6-D405CECB2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98AF44-05C8-41EA-95B9-3750EA510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DC2BF3-75ED-47B2-8E6F-B1F0479BA7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F62AC3-BA2E-4C11-B33A-1AC899AD18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074E66-D306-45ED-9413-1D193FC66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F0CF-ED6D-4806-9315-B3E73515360D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538249-3D7F-476D-9D9A-D88076655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443DA7-25D9-4C9C-8A8B-AA6FCB842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C5A0-A968-446D-ADC3-56600BD39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13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3165E-EAED-4DAC-8D27-6ADD5A243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6A1EB3-7C32-482B-96BA-2579A1988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F0CF-ED6D-4806-9315-B3E73515360D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A59274-373F-406B-8EA0-1EA06EDCB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78A48C-E692-43E7-A199-EB6378BE4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C5A0-A968-446D-ADC3-56600BD39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4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565E75-DAD0-43B6-AEB0-EBC656CDD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F0CF-ED6D-4806-9315-B3E73515360D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48B851-FFA1-4DF5-9F23-6A970C9F9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E9C521-8862-4BBE-A63E-C858CB890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C5A0-A968-446D-ADC3-56600BD39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070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9F357-536E-4F08-AAF8-0A966D200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B2A6B-94B4-4716-86B9-8BA535A93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0F1B2E-3BE4-438C-86B5-AF28EC0019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B1E86F-ACDF-4CE0-9CCE-2E98D8EF4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F0CF-ED6D-4806-9315-B3E73515360D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C29852-E1FC-4ABF-B489-87F171D3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0EC383-F2FA-4DC1-8247-6808C35B7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C5A0-A968-446D-ADC3-56600BD39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26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AEF67-E6A6-44C8-A05A-4718851C2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4FCCD2-D81C-4069-9C28-20CBC0989C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6F86E7-55AC-445F-BFE2-389DDBE2FD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63A1D4-3F95-4B17-BBD0-0A285D588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F0CF-ED6D-4806-9315-B3E73515360D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308B01-C003-4BD8-87A9-C3FE2F08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462BA2-73F2-40F7-95CC-3B79D678D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C5A0-A968-446D-ADC3-56600BD39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70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315283-F539-4447-9BE9-D254849B6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914D69-A388-422C-8ED4-FF801B28D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33A3E-9404-449E-B63C-4BA00B09BD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AF0CF-ED6D-4806-9315-B3E73515360D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D8FD42-E3B9-4445-B177-7694623208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87BE2-AD45-43CD-8561-A31E64130C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EC5A0-A968-446D-ADC3-56600BD39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72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BB3B9-2EC2-45BD-9698-7C8F7BFCD2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1.3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D458A8-70D3-48D9-BF29-BC99B73D8E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Organization Objectives</a:t>
            </a:r>
          </a:p>
        </p:txBody>
      </p:sp>
    </p:spTree>
    <p:extLst>
      <p:ext uri="{BB962C8B-B14F-4D97-AF65-F5344CB8AC3E}">
        <p14:creationId xmlns:p14="http://schemas.microsoft.com/office/powerpoint/2010/main" val="3842571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8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10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0F04F6A-8A51-469D-8DAB-8D3B9FF2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SWOT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113B2-DDEB-4096-A6C4-0FA4A19E2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i="1"/>
              <a:t>Helps to set the businesses SMART objectives of the strategic plan</a:t>
            </a:r>
          </a:p>
          <a:p>
            <a:endParaRPr lang="en-US" sz="1700"/>
          </a:p>
          <a:p>
            <a:endParaRPr lang="en-US" sz="1700"/>
          </a:p>
          <a:p>
            <a:endParaRPr lang="en-US" sz="1700"/>
          </a:p>
          <a:p>
            <a:endParaRPr lang="en-US" sz="1700"/>
          </a:p>
          <a:p>
            <a:r>
              <a:rPr lang="en-US" sz="1700"/>
              <a:t>The SWOT matrix is based on perceptions. The wider the sources and the more reliable the data, the stronger will be the analysis of the SWOT factors.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C50E2D3-9EA5-40AD-BCA3-F0BEA4028E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052428"/>
              </p:ext>
            </p:extLst>
          </p:nvPr>
        </p:nvGraphicFramePr>
        <p:xfrm>
          <a:off x="6098892" y="3315500"/>
          <a:ext cx="4802406" cy="1917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8758">
                  <a:extLst>
                    <a:ext uri="{9D8B030D-6E8A-4147-A177-3AD203B41FA5}">
                      <a16:colId xmlns:a16="http://schemas.microsoft.com/office/drawing/2014/main" val="3934231967"/>
                    </a:ext>
                  </a:extLst>
                </a:gridCol>
                <a:gridCol w="1580812">
                  <a:extLst>
                    <a:ext uri="{9D8B030D-6E8A-4147-A177-3AD203B41FA5}">
                      <a16:colId xmlns:a16="http://schemas.microsoft.com/office/drawing/2014/main" val="3446124144"/>
                    </a:ext>
                  </a:extLst>
                </a:gridCol>
                <a:gridCol w="1532836">
                  <a:extLst>
                    <a:ext uri="{9D8B030D-6E8A-4147-A177-3AD203B41FA5}">
                      <a16:colId xmlns:a16="http://schemas.microsoft.com/office/drawing/2014/main" val="4219430137"/>
                    </a:ext>
                  </a:extLst>
                </a:gridCol>
              </a:tblGrid>
              <a:tr h="639042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6357" marR="86357" marT="43178" marB="43178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Positive Factors</a:t>
                      </a:r>
                    </a:p>
                  </a:txBody>
                  <a:tcPr marL="86357" marR="86357" marT="43178" marB="43178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Negative Factors</a:t>
                      </a:r>
                    </a:p>
                  </a:txBody>
                  <a:tcPr marL="86357" marR="86357" marT="43178" marB="43178"/>
                </a:tc>
                <a:extLst>
                  <a:ext uri="{0D108BD9-81ED-4DB2-BD59-A6C34878D82A}">
                    <a16:rowId xmlns:a16="http://schemas.microsoft.com/office/drawing/2014/main" val="3936985177"/>
                  </a:ext>
                </a:extLst>
              </a:tr>
              <a:tr h="639042">
                <a:tc>
                  <a:txBody>
                    <a:bodyPr/>
                    <a:lstStyle/>
                    <a:p>
                      <a:r>
                        <a:rPr lang="en-US" sz="1700"/>
                        <a:t>Internal to the business</a:t>
                      </a:r>
                    </a:p>
                  </a:txBody>
                  <a:tcPr marL="86357" marR="86357" marT="43178" marB="43178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Strengths</a:t>
                      </a:r>
                    </a:p>
                  </a:txBody>
                  <a:tcPr marL="86357" marR="86357" marT="43178" marB="43178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Weaknesses</a:t>
                      </a:r>
                    </a:p>
                  </a:txBody>
                  <a:tcPr marL="86357" marR="86357" marT="43178" marB="43178"/>
                </a:tc>
                <a:extLst>
                  <a:ext uri="{0D108BD9-81ED-4DB2-BD59-A6C34878D82A}">
                    <a16:rowId xmlns:a16="http://schemas.microsoft.com/office/drawing/2014/main" val="3127948512"/>
                  </a:ext>
                </a:extLst>
              </a:tr>
              <a:tr h="639042">
                <a:tc>
                  <a:txBody>
                    <a:bodyPr/>
                    <a:lstStyle/>
                    <a:p>
                      <a:r>
                        <a:rPr lang="en-US" sz="1700"/>
                        <a:t>External to the business</a:t>
                      </a:r>
                    </a:p>
                  </a:txBody>
                  <a:tcPr marL="86357" marR="86357" marT="43178" marB="43178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Opportunities</a:t>
                      </a:r>
                    </a:p>
                  </a:txBody>
                  <a:tcPr marL="86357" marR="86357" marT="43178" marB="43178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Threats</a:t>
                      </a:r>
                    </a:p>
                  </a:txBody>
                  <a:tcPr marL="86357" marR="86357" marT="43178" marB="43178"/>
                </a:tc>
                <a:extLst>
                  <a:ext uri="{0D108BD9-81ED-4DB2-BD59-A6C34878D82A}">
                    <a16:rowId xmlns:a16="http://schemas.microsoft.com/office/drawing/2014/main" val="686428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9605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9C4AA-6788-4835-A715-24B82E964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SWOT Analysis &amp; Market Position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72F2DF3-B16B-4952-BDDD-A59AC7AD35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9809403"/>
              </p:ext>
            </p:extLst>
          </p:nvPr>
        </p:nvGraphicFramePr>
        <p:xfrm>
          <a:off x="838200" y="1825625"/>
          <a:ext cx="10515597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3765203689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837263655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8274251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Strengths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Weaknesses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017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Opportunities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S-O</a:t>
                      </a:r>
                    </a:p>
                    <a:p>
                      <a:r>
                        <a:rPr lang="en-US" b="1" dirty="0"/>
                        <a:t>Growth</a:t>
                      </a:r>
                      <a:r>
                        <a:rPr lang="en-US" dirty="0"/>
                        <a:t> strategies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W-O</a:t>
                      </a:r>
                    </a:p>
                    <a:p>
                      <a:r>
                        <a:rPr lang="en-US" b="1" dirty="0"/>
                        <a:t>Re-orientation</a:t>
                      </a:r>
                      <a:r>
                        <a:rPr lang="en-US" dirty="0"/>
                        <a:t> strategies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52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Threats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S-T</a:t>
                      </a:r>
                    </a:p>
                    <a:p>
                      <a:r>
                        <a:rPr lang="en-US" b="1" dirty="0"/>
                        <a:t>Defusing</a:t>
                      </a:r>
                      <a:r>
                        <a:rPr lang="en-US" dirty="0"/>
                        <a:t> strategies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W-T</a:t>
                      </a:r>
                    </a:p>
                    <a:p>
                      <a:r>
                        <a:rPr lang="en-US" b="1" dirty="0"/>
                        <a:t>Defensive</a:t>
                      </a:r>
                      <a:r>
                        <a:rPr lang="en-US" dirty="0"/>
                        <a:t> strategies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0822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9215C59-26B0-434C-A37D-9EC121CABC70}"/>
              </a:ext>
            </a:extLst>
          </p:cNvPr>
          <p:cNvSpPr txBox="1"/>
          <p:nvPr/>
        </p:nvSpPr>
        <p:spPr>
          <a:xfrm>
            <a:off x="760287" y="3965825"/>
            <a:ext cx="105155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Using the SWOT matrix and pairing key factors from each quadrant can help to develop a relevant strategy!!</a:t>
            </a:r>
          </a:p>
        </p:txBody>
      </p:sp>
    </p:spTree>
    <p:extLst>
      <p:ext uri="{BB962C8B-B14F-4D97-AF65-F5344CB8AC3E}">
        <p14:creationId xmlns:p14="http://schemas.microsoft.com/office/powerpoint/2010/main" val="2229470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99F90-7B90-4DE8-AD9D-5923E7142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Ansoff Matrix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A87AE60-11A2-4426-98B8-DF5BF511CC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1585546"/>
              </p:ext>
            </p:extLst>
          </p:nvPr>
        </p:nvGraphicFramePr>
        <p:xfrm>
          <a:off x="1839075" y="2368783"/>
          <a:ext cx="9514725" cy="2367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4475">
                  <a:extLst>
                    <a:ext uri="{9D8B030D-6E8A-4147-A177-3AD203B41FA5}">
                      <a16:colId xmlns:a16="http://schemas.microsoft.com/office/drawing/2014/main" val="83154854"/>
                    </a:ext>
                  </a:extLst>
                </a:gridCol>
                <a:gridCol w="3490125">
                  <a:extLst>
                    <a:ext uri="{9D8B030D-6E8A-4147-A177-3AD203B41FA5}">
                      <a16:colId xmlns:a16="http://schemas.microsoft.com/office/drawing/2014/main" val="538805616"/>
                    </a:ext>
                  </a:extLst>
                </a:gridCol>
                <a:gridCol w="3490125">
                  <a:extLst>
                    <a:ext uri="{9D8B030D-6E8A-4147-A177-3AD203B41FA5}">
                      <a16:colId xmlns:a16="http://schemas.microsoft.com/office/drawing/2014/main" val="1682282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Existing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8718406"/>
                  </a:ext>
                </a:extLst>
              </a:tr>
              <a:tr h="103989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Existing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Marketing </a:t>
                      </a:r>
                    </a:p>
                    <a:p>
                      <a:r>
                        <a:rPr lang="en-US" dirty="0"/>
                        <a:t>penetration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 </a:t>
                      </a:r>
                    </a:p>
                    <a:p>
                      <a:r>
                        <a:rPr lang="en-US" dirty="0"/>
                        <a:t>development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385373"/>
                  </a:ext>
                </a:extLst>
              </a:tr>
              <a:tr h="95686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New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Market </a:t>
                      </a:r>
                    </a:p>
                    <a:p>
                      <a:r>
                        <a:rPr lang="en-US" dirty="0"/>
                        <a:t>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Diversification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245539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8C27148-2D66-47D9-8A14-8329E8CD2378}"/>
              </a:ext>
            </a:extLst>
          </p:cNvPr>
          <p:cNvSpPr txBox="1"/>
          <p:nvPr/>
        </p:nvSpPr>
        <p:spPr>
          <a:xfrm>
            <a:off x="1290097" y="2551837"/>
            <a:ext cx="400857" cy="175432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dirty="0"/>
              <a:t>M</a:t>
            </a:r>
          </a:p>
          <a:p>
            <a:r>
              <a:rPr lang="en-US" dirty="0"/>
              <a:t>a</a:t>
            </a:r>
          </a:p>
          <a:p>
            <a:r>
              <a:rPr lang="en-US" dirty="0"/>
              <a:t>r</a:t>
            </a:r>
          </a:p>
          <a:p>
            <a:r>
              <a:rPr lang="en-US" dirty="0"/>
              <a:t>k</a:t>
            </a:r>
          </a:p>
          <a:p>
            <a:r>
              <a:rPr lang="en-US" dirty="0"/>
              <a:t>e</a:t>
            </a:r>
          </a:p>
          <a:p>
            <a:r>
              <a:rPr lang="en-US" dirty="0"/>
              <a:t>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3AACAB-E7EC-4B83-8925-05C8F51E6B56}"/>
              </a:ext>
            </a:extLst>
          </p:cNvPr>
          <p:cNvSpPr txBox="1"/>
          <p:nvPr/>
        </p:nvSpPr>
        <p:spPr>
          <a:xfrm>
            <a:off x="2024009" y="1869897"/>
            <a:ext cx="3780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Product</a:t>
            </a:r>
          </a:p>
        </p:txBody>
      </p:sp>
    </p:spTree>
    <p:extLst>
      <p:ext uri="{BB962C8B-B14F-4D97-AF65-F5344CB8AC3E}">
        <p14:creationId xmlns:p14="http://schemas.microsoft.com/office/powerpoint/2010/main" val="2735671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FF8D2E5-2C4E-47B1-930B-6C82B7C3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5C8CFD-0876-48AC-A2FE-D4B53D26A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1312"/>
            <a:ext cx="10506456" cy="1010264"/>
          </a:xfrm>
        </p:spPr>
        <p:txBody>
          <a:bodyPr anchor="ctr">
            <a:normAutofit/>
          </a:bodyPr>
          <a:lstStyle/>
          <a:p>
            <a:r>
              <a:rPr lang="en-US" dirty="0"/>
              <a:t>Mission/Vision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1E4ADA-0EA9-4930-846E-3C11E8BE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618"/>
            <a:ext cx="128016" cy="6314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38086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F1E0C9C-AA9D-4577-9368-4A6CB63CD4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5095061"/>
              </p:ext>
            </p:extLst>
          </p:nvPr>
        </p:nvGraphicFramePr>
        <p:xfrm>
          <a:off x="838200" y="1650222"/>
          <a:ext cx="10506456" cy="4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6728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06B470-EECA-468E-8DBA-7CAC760B5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Objectives (specific and 3 types)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D2A8A16-F420-40CA-A047-89A1C731B1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0312689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8091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81DA898-B0E8-4BCF-ABB1-E847ACA415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5024" y="400050"/>
            <a:ext cx="7924801" cy="565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435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34FB8E-1A1A-4C97-960F-43064761C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Hierarchy of Objectives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2BA8B-5A55-460D-9512-73F7C1D33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b="1" dirty="0"/>
              <a:t>Vision (Aim) </a:t>
            </a:r>
            <a:r>
              <a:rPr lang="en-US" dirty="0"/>
              <a:t>– </a:t>
            </a:r>
            <a:r>
              <a:rPr lang="en-US" i="1" dirty="0"/>
              <a:t>To be the most successful car dealership in the city.</a:t>
            </a:r>
          </a:p>
          <a:p>
            <a:r>
              <a:rPr lang="en-US" b="1" dirty="0"/>
              <a:t>Strategic</a:t>
            </a:r>
            <a:r>
              <a:rPr lang="en-US" i="1" dirty="0"/>
              <a:t> – To have the highest market share of car dealerships in the city.</a:t>
            </a:r>
          </a:p>
          <a:p>
            <a:r>
              <a:rPr lang="en-US" b="1" dirty="0"/>
              <a:t>Tactical</a:t>
            </a:r>
            <a:r>
              <a:rPr lang="en-US" i="1" dirty="0"/>
              <a:t> – To hire and retain enough salespeople so that the dealership has sufficient salespeople to serve customers at all times.</a:t>
            </a:r>
          </a:p>
          <a:p>
            <a:r>
              <a:rPr lang="en-US" b="1" dirty="0"/>
              <a:t>Operational</a:t>
            </a:r>
            <a:r>
              <a:rPr lang="en-US" i="1" dirty="0"/>
              <a:t> – To have the average amount of time that a customer waits to be greeted by a salesperson to be less than two minutes.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11568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33538C-9ACC-47F1-B4DF-C3A6F5DC9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SMART</a:t>
            </a:r>
            <a:r>
              <a:rPr lang="en-US">
                <a:solidFill>
                  <a:srgbClr val="FFFFFF"/>
                </a:solidFill>
              </a:rPr>
              <a:t> Objectives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AA8F9-60D5-4292-BCCC-62B3A052F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Specific</a:t>
            </a:r>
          </a:p>
          <a:p>
            <a:r>
              <a:rPr lang="en-US" dirty="0"/>
              <a:t>Measurable</a:t>
            </a:r>
          </a:p>
          <a:p>
            <a:r>
              <a:rPr lang="en-US" dirty="0"/>
              <a:t>Achievable</a:t>
            </a:r>
          </a:p>
          <a:p>
            <a:r>
              <a:rPr lang="en-US" dirty="0"/>
              <a:t>Relevant</a:t>
            </a:r>
          </a:p>
          <a:p>
            <a:r>
              <a:rPr lang="en-US" dirty="0"/>
              <a:t>Time-specific</a:t>
            </a:r>
          </a:p>
          <a:p>
            <a:endParaRPr lang="en-US" dirty="0"/>
          </a:p>
          <a:p>
            <a:r>
              <a:rPr lang="en-US" dirty="0"/>
              <a:t>A business </a:t>
            </a:r>
            <a:r>
              <a:rPr lang="en-US" i="1" u="sng" dirty="0"/>
              <a:t>strategy</a:t>
            </a:r>
            <a:r>
              <a:rPr lang="en-US" dirty="0"/>
              <a:t> is a plan to achieve a strategic objective</a:t>
            </a:r>
          </a:p>
          <a:p>
            <a:r>
              <a:rPr lang="en-US" dirty="0"/>
              <a:t>A business </a:t>
            </a:r>
            <a:r>
              <a:rPr lang="en-US" i="1" u="sng" dirty="0"/>
              <a:t>tactic</a:t>
            </a:r>
            <a:r>
              <a:rPr lang="en-US" dirty="0"/>
              <a:t> is a plan to achieve a tactical objective</a:t>
            </a:r>
          </a:p>
        </p:txBody>
      </p:sp>
    </p:spTree>
    <p:extLst>
      <p:ext uri="{BB962C8B-B14F-4D97-AF65-F5344CB8AC3E}">
        <p14:creationId xmlns:p14="http://schemas.microsoft.com/office/powerpoint/2010/main" val="4003390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B86B95-0F88-4493-8B79-A7A18FCD4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Do objectives change?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21BA2-BF9D-4A52-B7DE-4CF3FA63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numCol="2" anchor="ctr">
            <a:normAutofit/>
          </a:bodyPr>
          <a:lstStyle/>
          <a:p>
            <a:pPr marL="0" indent="0">
              <a:buNone/>
            </a:pPr>
            <a:r>
              <a:rPr lang="en-US" b="1" dirty="0"/>
              <a:t>Yes, based on internal factors</a:t>
            </a:r>
          </a:p>
          <a:p>
            <a:pPr marL="0" indent="0">
              <a:buNone/>
            </a:pPr>
            <a:r>
              <a:rPr lang="en-US" b="1" dirty="0"/>
              <a:t>Yes, based on external factors</a:t>
            </a:r>
          </a:p>
          <a:p>
            <a:r>
              <a:rPr lang="en-US" dirty="0"/>
              <a:t>Leadership</a:t>
            </a:r>
          </a:p>
          <a:p>
            <a:r>
              <a:rPr lang="en-US" dirty="0"/>
              <a:t>HR</a:t>
            </a:r>
          </a:p>
          <a:p>
            <a:r>
              <a:rPr lang="en-US" dirty="0"/>
              <a:t>Organization</a:t>
            </a:r>
          </a:p>
          <a:p>
            <a:r>
              <a:rPr lang="en-US" dirty="0"/>
              <a:t>Product</a:t>
            </a:r>
          </a:p>
          <a:p>
            <a:r>
              <a:rPr lang="en-US" dirty="0"/>
              <a:t>Finance</a:t>
            </a:r>
          </a:p>
          <a:p>
            <a:r>
              <a:rPr lang="en-US" dirty="0"/>
              <a:t>Operations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Social</a:t>
            </a:r>
          </a:p>
          <a:p>
            <a:r>
              <a:rPr lang="en-US" dirty="0"/>
              <a:t>Technological</a:t>
            </a:r>
          </a:p>
          <a:p>
            <a:r>
              <a:rPr lang="en-US" dirty="0"/>
              <a:t>Economic</a:t>
            </a:r>
          </a:p>
          <a:p>
            <a:r>
              <a:rPr lang="en-US" dirty="0"/>
              <a:t>Ethical</a:t>
            </a:r>
          </a:p>
          <a:p>
            <a:r>
              <a:rPr lang="en-US" dirty="0"/>
              <a:t>Political</a:t>
            </a:r>
          </a:p>
          <a:p>
            <a:r>
              <a:rPr lang="en-US" dirty="0"/>
              <a:t>Legal</a:t>
            </a:r>
          </a:p>
          <a:p>
            <a:r>
              <a:rPr lang="en-US" dirty="0"/>
              <a:t>Ecological</a:t>
            </a:r>
          </a:p>
        </p:txBody>
      </p:sp>
    </p:spTree>
    <p:extLst>
      <p:ext uri="{BB962C8B-B14F-4D97-AF65-F5344CB8AC3E}">
        <p14:creationId xmlns:p14="http://schemas.microsoft.com/office/powerpoint/2010/main" val="3656110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A4F209C-C20E-4FA7-B241-1EF4F8D193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4564234-45B0-4ED8-A9E2-199C00173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2192000" cy="5166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EF6E68-A767-409F-9941-D48A9312C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>
                    <a:lumMod val="95000"/>
                    <a:lumOff val="5000"/>
                  </a:schemeClr>
                </a:solidFill>
              </a:rPr>
              <a:t>Ethical Objectives……..why?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FE49942-9208-444E-AF58-7F48381EEC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87490"/>
              </p:ext>
            </p:extLst>
          </p:nvPr>
        </p:nvGraphicFramePr>
        <p:xfrm>
          <a:off x="838200" y="2016125"/>
          <a:ext cx="10515600" cy="4065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9964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30658B-B137-4B75-A33D-5410BB98B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4100">
                <a:solidFill>
                  <a:srgbClr val="FFFFFF"/>
                </a:solidFill>
              </a:rPr>
              <a:t>Corporate Social Responsibility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6C9FA-A55B-4061-AEF8-5C5E3953B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fontScale="92500"/>
          </a:bodyPr>
          <a:lstStyle/>
          <a:p>
            <a:pPr marL="0" indent="0">
              <a:buNone/>
            </a:pPr>
            <a:r>
              <a:rPr lang="en-US" i="1" dirty="0"/>
              <a:t>The concept that a company has an obligation to operate in a way that will have a positive impact on society!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Ethical objectives could be born out of a CSR!</a:t>
            </a:r>
          </a:p>
          <a:p>
            <a:r>
              <a:rPr lang="en-US" dirty="0"/>
              <a:t>A company committed to a CSR is intending to act as a good “</a:t>
            </a:r>
            <a:r>
              <a:rPr lang="en-US" b="1" u="sng" dirty="0"/>
              <a:t>corporate citizen</a:t>
            </a:r>
            <a:r>
              <a:rPr lang="en-US" dirty="0"/>
              <a:t>”!</a:t>
            </a:r>
          </a:p>
          <a:p>
            <a:r>
              <a:rPr lang="en-US" dirty="0"/>
              <a:t>By recognizing its CSR, a business is ore than likely to have a “</a:t>
            </a:r>
            <a:r>
              <a:rPr lang="en-US" b="1" u="sng" dirty="0"/>
              <a:t>sustainable business model</a:t>
            </a:r>
            <a:r>
              <a:rPr lang="en-US" dirty="0"/>
              <a:t>”</a:t>
            </a:r>
          </a:p>
          <a:p>
            <a:r>
              <a:rPr lang="en-US" dirty="0"/>
              <a:t>Since around 1980 the movement towards CSR has been significant and led to dramatic changes in the attitudes and practices of businesses.</a:t>
            </a:r>
          </a:p>
        </p:txBody>
      </p:sp>
    </p:spTree>
    <p:extLst>
      <p:ext uri="{BB962C8B-B14F-4D97-AF65-F5344CB8AC3E}">
        <p14:creationId xmlns:p14="http://schemas.microsoft.com/office/powerpoint/2010/main" val="2174648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511</Words>
  <Application>Microsoft Office PowerPoint</Application>
  <PresentationFormat>Widescreen</PresentationFormat>
  <Paragraphs>105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Unit 1.3</vt:lpstr>
      <vt:lpstr>Mission/Vision</vt:lpstr>
      <vt:lpstr>Objectives (specific and 3 types)</vt:lpstr>
      <vt:lpstr>PowerPoint Presentation</vt:lpstr>
      <vt:lpstr>Hierarchy of Objectives</vt:lpstr>
      <vt:lpstr>SMART Objectives</vt:lpstr>
      <vt:lpstr>Do objectives change?</vt:lpstr>
      <vt:lpstr>Ethical Objectives……..why?</vt:lpstr>
      <vt:lpstr>Corporate Social Responsibility</vt:lpstr>
      <vt:lpstr>SWOT Analysis</vt:lpstr>
      <vt:lpstr>SWOT Analysis &amp; Market Position</vt:lpstr>
      <vt:lpstr>The Ansoff Matrix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1.3</dc:title>
  <dc:creator>Hatcher, Thomas</dc:creator>
  <cp:lastModifiedBy>Hatcher, Thomas</cp:lastModifiedBy>
  <cp:revision>1</cp:revision>
  <dcterms:created xsi:type="dcterms:W3CDTF">2020-09-04T12:52:02Z</dcterms:created>
  <dcterms:modified xsi:type="dcterms:W3CDTF">2021-08-24T12:56:10Z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iteId">
    <vt:lpwstr>0cdcb198-8169-4b70-ba9f-da7e3ba700c2</vt:lpwstr>
  </property>
  <property fmtid="{D5CDD505-2E9C-101B-9397-08002B2CF9AE}" pid="4" name="MSIP_Label_0ee3c538-ec52-435f-ae58-017644bd9513_Owner">
    <vt:lpwstr>hatcher@fultonschools.org</vt:lpwstr>
  </property>
  <property fmtid="{D5CDD505-2E9C-101B-9397-08002B2CF9AE}" pid="5" name="MSIP_Label_0ee3c538-ec52-435f-ae58-017644bd9513_SetDate">
    <vt:lpwstr>2020-09-04T13:04:37.5865731Z</vt:lpwstr>
  </property>
  <property fmtid="{D5CDD505-2E9C-101B-9397-08002B2CF9AE}" pid="6" name="MSIP_Label_0ee3c538-ec52-435f-ae58-017644bd9513_Name">
    <vt:lpwstr>General</vt:lpwstr>
  </property>
  <property fmtid="{D5CDD505-2E9C-101B-9397-08002B2CF9AE}" pid="7" name="MSIP_Label_0ee3c538-ec52-435f-ae58-017644bd9513_Application">
    <vt:lpwstr>Microsoft Azure Information Protection</vt:lpwstr>
  </property>
  <property fmtid="{D5CDD505-2E9C-101B-9397-08002B2CF9AE}" pid="8" name="MSIP_Label_0ee3c538-ec52-435f-ae58-017644bd9513_Extended_MSFT_Method">
    <vt:lpwstr>Automatic</vt:lpwstr>
  </property>
  <property fmtid="{D5CDD505-2E9C-101B-9397-08002B2CF9AE}" pid="9" name="Sensitivity">
    <vt:lpwstr>General</vt:lpwstr>
  </property>
</Properties>
</file>