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2"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tcher, Thomas" userId="89dc66b8-a996-44f7-995f-99e8203f1292" providerId="ADAL" clId="{4CFC7D89-7F7B-47EB-A6A8-9EC599E2D559}"/>
    <pc:docChg chg="custSel addSld modSld sldOrd">
      <pc:chgData name="Hatcher, Thomas" userId="89dc66b8-a996-44f7-995f-99e8203f1292" providerId="ADAL" clId="{4CFC7D89-7F7B-47EB-A6A8-9EC599E2D559}" dt="2021-08-30T18:41:13.448" v="759" actId="26606"/>
      <pc:docMkLst>
        <pc:docMk/>
      </pc:docMkLst>
      <pc:sldChg chg="addSp delSp modSp new mod ord setBg">
        <pc:chgData name="Hatcher, Thomas" userId="89dc66b8-a996-44f7-995f-99e8203f1292" providerId="ADAL" clId="{4CFC7D89-7F7B-47EB-A6A8-9EC599E2D559}" dt="2021-08-30T18:41:13.448" v="759" actId="26606"/>
        <pc:sldMkLst>
          <pc:docMk/>
          <pc:sldMk cId="2633894490" sldId="262"/>
        </pc:sldMkLst>
        <pc:spChg chg="mod">
          <ac:chgData name="Hatcher, Thomas" userId="89dc66b8-a996-44f7-995f-99e8203f1292" providerId="ADAL" clId="{4CFC7D89-7F7B-47EB-A6A8-9EC599E2D559}" dt="2021-08-30T18:41:13.448" v="759" actId="26606"/>
          <ac:spMkLst>
            <pc:docMk/>
            <pc:sldMk cId="2633894490" sldId="262"/>
            <ac:spMk id="2" creationId="{6A57A246-B7E2-429A-A67F-8F8FC5E9CEF1}"/>
          </ac:spMkLst>
        </pc:spChg>
        <pc:spChg chg="del mod">
          <ac:chgData name="Hatcher, Thomas" userId="89dc66b8-a996-44f7-995f-99e8203f1292" providerId="ADAL" clId="{4CFC7D89-7F7B-47EB-A6A8-9EC599E2D559}" dt="2021-08-30T18:41:13.448" v="759" actId="26606"/>
          <ac:spMkLst>
            <pc:docMk/>
            <pc:sldMk cId="2633894490" sldId="262"/>
            <ac:spMk id="3" creationId="{0521ACDA-50D8-4DC9-A659-7A6B417FCF27}"/>
          </ac:spMkLst>
        </pc:spChg>
        <pc:spChg chg="add">
          <ac:chgData name="Hatcher, Thomas" userId="89dc66b8-a996-44f7-995f-99e8203f1292" providerId="ADAL" clId="{4CFC7D89-7F7B-47EB-A6A8-9EC599E2D559}" dt="2021-08-30T18:41:13.448" v="759" actId="26606"/>
          <ac:spMkLst>
            <pc:docMk/>
            <pc:sldMk cId="2633894490" sldId="262"/>
            <ac:spMk id="9" creationId="{B819A166-7571-4003-A6B8-B62034C3ED30}"/>
          </ac:spMkLst>
        </pc:spChg>
        <pc:graphicFrameChg chg="add">
          <ac:chgData name="Hatcher, Thomas" userId="89dc66b8-a996-44f7-995f-99e8203f1292" providerId="ADAL" clId="{4CFC7D89-7F7B-47EB-A6A8-9EC599E2D559}" dt="2021-08-30T18:41:13.448" v="759" actId="26606"/>
          <ac:graphicFrameMkLst>
            <pc:docMk/>
            <pc:sldMk cId="2633894490" sldId="262"/>
            <ac:graphicFrameMk id="5" creationId="{A3F9C08B-0FDE-4F07-8E12-6594477D0A6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05F0C6-A011-4774-929A-6642D01C9B6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432D11B-E5D9-40B7-92FF-976DAEDCA631}">
      <dgm:prSet/>
      <dgm:spPr/>
      <dgm:t>
        <a:bodyPr/>
        <a:lstStyle/>
        <a:p>
          <a:r>
            <a:rPr lang="en-US" b="1" i="1" u="sng"/>
            <a:t>Stakeholder</a:t>
          </a:r>
          <a:r>
            <a:rPr lang="en-US"/>
            <a:t> – an individual or group who has an interest, often financial, in activities and success of an organization</a:t>
          </a:r>
        </a:p>
      </dgm:t>
    </dgm:pt>
    <dgm:pt modelId="{53FA05C4-CD90-4D20-B96F-989A63E75B96}" type="parTrans" cxnId="{2C84ACD7-B9B8-44D5-8109-0705B16E871A}">
      <dgm:prSet/>
      <dgm:spPr/>
      <dgm:t>
        <a:bodyPr/>
        <a:lstStyle/>
        <a:p>
          <a:endParaRPr lang="en-US"/>
        </a:p>
      </dgm:t>
    </dgm:pt>
    <dgm:pt modelId="{36D823C4-5281-47F0-8671-DE75312CB162}" type="sibTrans" cxnId="{2C84ACD7-B9B8-44D5-8109-0705B16E871A}">
      <dgm:prSet/>
      <dgm:spPr/>
      <dgm:t>
        <a:bodyPr/>
        <a:lstStyle/>
        <a:p>
          <a:endParaRPr lang="en-US"/>
        </a:p>
      </dgm:t>
    </dgm:pt>
    <dgm:pt modelId="{0B477618-ADFD-4DD3-B0DE-343A61AED510}">
      <dgm:prSet/>
      <dgm:spPr/>
      <dgm:t>
        <a:bodyPr/>
        <a:lstStyle/>
        <a:p>
          <a:r>
            <a:rPr lang="en-US" b="1" i="1" u="sng"/>
            <a:t>Shareholder</a:t>
          </a:r>
          <a:r>
            <a:rPr lang="en-US"/>
            <a:t> – an individual who owns a share or shares in a company</a:t>
          </a:r>
        </a:p>
      </dgm:t>
    </dgm:pt>
    <dgm:pt modelId="{A2E65F5E-56B7-4610-B2A6-60709A57BCEB}" type="parTrans" cxnId="{1AB10F89-E532-4AF5-9C9A-2CBC1ABC2BC4}">
      <dgm:prSet/>
      <dgm:spPr/>
      <dgm:t>
        <a:bodyPr/>
        <a:lstStyle/>
        <a:p>
          <a:endParaRPr lang="en-US"/>
        </a:p>
      </dgm:t>
    </dgm:pt>
    <dgm:pt modelId="{601B89E0-B1F1-4C00-95FB-3659565A0B27}" type="sibTrans" cxnId="{1AB10F89-E532-4AF5-9C9A-2CBC1ABC2BC4}">
      <dgm:prSet/>
      <dgm:spPr/>
      <dgm:t>
        <a:bodyPr/>
        <a:lstStyle/>
        <a:p>
          <a:endParaRPr lang="en-US"/>
        </a:p>
      </dgm:t>
    </dgm:pt>
    <dgm:pt modelId="{44EF9F46-DCCD-47AA-B392-909A058C046A}">
      <dgm:prSet/>
      <dgm:spPr/>
      <dgm:t>
        <a:bodyPr/>
        <a:lstStyle/>
        <a:p>
          <a:r>
            <a:rPr lang="en-US" b="1" i="1" u="sng"/>
            <a:t>Competitor</a:t>
          </a:r>
          <a:r>
            <a:rPr lang="en-US"/>
            <a:t> – another business or organization offering very similar goods or serices</a:t>
          </a:r>
        </a:p>
      </dgm:t>
    </dgm:pt>
    <dgm:pt modelId="{3038F128-8417-4127-8122-C475A911B24D}" type="parTrans" cxnId="{F902E338-3F15-4A7A-BA3F-F76AF86FD215}">
      <dgm:prSet/>
      <dgm:spPr/>
      <dgm:t>
        <a:bodyPr/>
        <a:lstStyle/>
        <a:p>
          <a:endParaRPr lang="en-US"/>
        </a:p>
      </dgm:t>
    </dgm:pt>
    <dgm:pt modelId="{1A22B824-85C9-4AF0-8339-27B351F1D181}" type="sibTrans" cxnId="{F902E338-3F15-4A7A-BA3F-F76AF86FD215}">
      <dgm:prSet/>
      <dgm:spPr/>
      <dgm:t>
        <a:bodyPr/>
        <a:lstStyle/>
        <a:p>
          <a:endParaRPr lang="en-US"/>
        </a:p>
      </dgm:t>
    </dgm:pt>
    <dgm:pt modelId="{A15467FD-A556-4C9E-A3E2-DD733F429400}" type="pres">
      <dgm:prSet presAssocID="{B105F0C6-A011-4774-929A-6642D01C9B65}" presName="linear" presStyleCnt="0">
        <dgm:presLayoutVars>
          <dgm:animLvl val="lvl"/>
          <dgm:resizeHandles val="exact"/>
        </dgm:presLayoutVars>
      </dgm:prSet>
      <dgm:spPr/>
    </dgm:pt>
    <dgm:pt modelId="{24A2C455-9237-49F9-B60B-E3FA975732B6}" type="pres">
      <dgm:prSet presAssocID="{7432D11B-E5D9-40B7-92FF-976DAEDCA631}" presName="parentText" presStyleLbl="node1" presStyleIdx="0" presStyleCnt="3">
        <dgm:presLayoutVars>
          <dgm:chMax val="0"/>
          <dgm:bulletEnabled val="1"/>
        </dgm:presLayoutVars>
      </dgm:prSet>
      <dgm:spPr/>
    </dgm:pt>
    <dgm:pt modelId="{2AFDAB68-125B-4B51-9E20-FB400F569F96}" type="pres">
      <dgm:prSet presAssocID="{36D823C4-5281-47F0-8671-DE75312CB162}" presName="spacer" presStyleCnt="0"/>
      <dgm:spPr/>
    </dgm:pt>
    <dgm:pt modelId="{85F1BDE9-91B9-487F-93E3-8A280CB7B5BD}" type="pres">
      <dgm:prSet presAssocID="{0B477618-ADFD-4DD3-B0DE-343A61AED510}" presName="parentText" presStyleLbl="node1" presStyleIdx="1" presStyleCnt="3">
        <dgm:presLayoutVars>
          <dgm:chMax val="0"/>
          <dgm:bulletEnabled val="1"/>
        </dgm:presLayoutVars>
      </dgm:prSet>
      <dgm:spPr/>
    </dgm:pt>
    <dgm:pt modelId="{F749112F-060E-4BA9-AB6B-A07F0E924C8F}" type="pres">
      <dgm:prSet presAssocID="{601B89E0-B1F1-4C00-95FB-3659565A0B27}" presName="spacer" presStyleCnt="0"/>
      <dgm:spPr/>
    </dgm:pt>
    <dgm:pt modelId="{592B81AE-67B9-4C43-A9DC-CE54F98CE048}" type="pres">
      <dgm:prSet presAssocID="{44EF9F46-DCCD-47AA-B392-909A058C046A}" presName="parentText" presStyleLbl="node1" presStyleIdx="2" presStyleCnt="3">
        <dgm:presLayoutVars>
          <dgm:chMax val="0"/>
          <dgm:bulletEnabled val="1"/>
        </dgm:presLayoutVars>
      </dgm:prSet>
      <dgm:spPr/>
    </dgm:pt>
  </dgm:ptLst>
  <dgm:cxnLst>
    <dgm:cxn modelId="{74FB4208-1C55-49C4-B6F1-39F73993269A}" type="presOf" srcId="{0B477618-ADFD-4DD3-B0DE-343A61AED510}" destId="{85F1BDE9-91B9-487F-93E3-8A280CB7B5BD}" srcOrd="0" destOrd="0" presId="urn:microsoft.com/office/officeart/2005/8/layout/vList2"/>
    <dgm:cxn modelId="{2E01241F-70A4-4A65-BB17-81631D54806B}" type="presOf" srcId="{7432D11B-E5D9-40B7-92FF-976DAEDCA631}" destId="{24A2C455-9237-49F9-B60B-E3FA975732B6}" srcOrd="0" destOrd="0" presId="urn:microsoft.com/office/officeart/2005/8/layout/vList2"/>
    <dgm:cxn modelId="{F902E338-3F15-4A7A-BA3F-F76AF86FD215}" srcId="{B105F0C6-A011-4774-929A-6642D01C9B65}" destId="{44EF9F46-DCCD-47AA-B392-909A058C046A}" srcOrd="2" destOrd="0" parTransId="{3038F128-8417-4127-8122-C475A911B24D}" sibTransId="{1A22B824-85C9-4AF0-8339-27B351F1D181}"/>
    <dgm:cxn modelId="{051EBD5D-2E21-4FCD-93F0-AB5AE890B43C}" type="presOf" srcId="{B105F0C6-A011-4774-929A-6642D01C9B65}" destId="{A15467FD-A556-4C9E-A3E2-DD733F429400}" srcOrd="0" destOrd="0" presId="urn:microsoft.com/office/officeart/2005/8/layout/vList2"/>
    <dgm:cxn modelId="{1AB10F89-E532-4AF5-9C9A-2CBC1ABC2BC4}" srcId="{B105F0C6-A011-4774-929A-6642D01C9B65}" destId="{0B477618-ADFD-4DD3-B0DE-343A61AED510}" srcOrd="1" destOrd="0" parTransId="{A2E65F5E-56B7-4610-B2A6-60709A57BCEB}" sibTransId="{601B89E0-B1F1-4C00-95FB-3659565A0B27}"/>
    <dgm:cxn modelId="{0DB1B38C-4823-4C2A-BA70-513028C0DD09}" type="presOf" srcId="{44EF9F46-DCCD-47AA-B392-909A058C046A}" destId="{592B81AE-67B9-4C43-A9DC-CE54F98CE048}" srcOrd="0" destOrd="0" presId="urn:microsoft.com/office/officeart/2005/8/layout/vList2"/>
    <dgm:cxn modelId="{2C84ACD7-B9B8-44D5-8109-0705B16E871A}" srcId="{B105F0C6-A011-4774-929A-6642D01C9B65}" destId="{7432D11B-E5D9-40B7-92FF-976DAEDCA631}" srcOrd="0" destOrd="0" parTransId="{53FA05C4-CD90-4D20-B96F-989A63E75B96}" sibTransId="{36D823C4-5281-47F0-8671-DE75312CB162}"/>
    <dgm:cxn modelId="{23CDE029-282C-4E52-B3A1-3BF784BF61F5}" type="presParOf" srcId="{A15467FD-A556-4C9E-A3E2-DD733F429400}" destId="{24A2C455-9237-49F9-B60B-E3FA975732B6}" srcOrd="0" destOrd="0" presId="urn:microsoft.com/office/officeart/2005/8/layout/vList2"/>
    <dgm:cxn modelId="{CD2193CC-1136-4487-9583-375C3203E1DA}" type="presParOf" srcId="{A15467FD-A556-4C9E-A3E2-DD733F429400}" destId="{2AFDAB68-125B-4B51-9E20-FB400F569F96}" srcOrd="1" destOrd="0" presId="urn:microsoft.com/office/officeart/2005/8/layout/vList2"/>
    <dgm:cxn modelId="{AF634D9C-ADBF-4977-A313-A3E30556C26D}" type="presParOf" srcId="{A15467FD-A556-4C9E-A3E2-DD733F429400}" destId="{85F1BDE9-91B9-487F-93E3-8A280CB7B5BD}" srcOrd="2" destOrd="0" presId="urn:microsoft.com/office/officeart/2005/8/layout/vList2"/>
    <dgm:cxn modelId="{4005C00F-F228-469B-AAB2-0D54B90F4605}" type="presParOf" srcId="{A15467FD-A556-4C9E-A3E2-DD733F429400}" destId="{F749112F-060E-4BA9-AB6B-A07F0E924C8F}" srcOrd="3" destOrd="0" presId="urn:microsoft.com/office/officeart/2005/8/layout/vList2"/>
    <dgm:cxn modelId="{63CE3385-BEC5-4A5F-B0F3-D9CDB97B1FBC}" type="presParOf" srcId="{A15467FD-A556-4C9E-A3E2-DD733F429400}" destId="{592B81AE-67B9-4C43-A9DC-CE54F98CE04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D8A429-37CD-40A4-BFA0-1AB3B2EFB4A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719A9A8-CEDF-4C3D-B547-10D12A21CF43}">
      <dgm:prSet/>
      <dgm:spPr/>
      <dgm:t>
        <a:bodyPr/>
        <a:lstStyle/>
        <a:p>
          <a:r>
            <a:rPr lang="en-US"/>
            <a:t>Shareholders</a:t>
          </a:r>
        </a:p>
      </dgm:t>
    </dgm:pt>
    <dgm:pt modelId="{B29B0B87-FE8F-4EAD-BF07-F9A738A469B8}" type="parTrans" cxnId="{876A7983-FF2E-40A6-8406-293749B8627E}">
      <dgm:prSet/>
      <dgm:spPr/>
      <dgm:t>
        <a:bodyPr/>
        <a:lstStyle/>
        <a:p>
          <a:endParaRPr lang="en-US"/>
        </a:p>
      </dgm:t>
    </dgm:pt>
    <dgm:pt modelId="{4ACAA2D8-D591-477C-B400-AE5CCB8CB856}" type="sibTrans" cxnId="{876A7983-FF2E-40A6-8406-293749B8627E}">
      <dgm:prSet/>
      <dgm:spPr/>
      <dgm:t>
        <a:bodyPr/>
        <a:lstStyle/>
        <a:p>
          <a:endParaRPr lang="en-US"/>
        </a:p>
      </dgm:t>
    </dgm:pt>
    <dgm:pt modelId="{D81F47FF-9FBE-423C-81FA-A4C55B8048D4}">
      <dgm:prSet/>
      <dgm:spPr/>
      <dgm:t>
        <a:bodyPr/>
        <a:lstStyle/>
        <a:p>
          <a:r>
            <a:rPr lang="en-US"/>
            <a:t>CEO, directors</a:t>
          </a:r>
        </a:p>
      </dgm:t>
    </dgm:pt>
    <dgm:pt modelId="{963D8CD8-BAB1-4472-AC84-AA36BAC80375}" type="parTrans" cxnId="{BE77939A-19F3-4939-9746-4B1820394FCA}">
      <dgm:prSet/>
      <dgm:spPr/>
      <dgm:t>
        <a:bodyPr/>
        <a:lstStyle/>
        <a:p>
          <a:endParaRPr lang="en-US"/>
        </a:p>
      </dgm:t>
    </dgm:pt>
    <dgm:pt modelId="{5911DB3A-D578-4197-AB7F-7F05D984F929}" type="sibTrans" cxnId="{BE77939A-19F3-4939-9746-4B1820394FCA}">
      <dgm:prSet/>
      <dgm:spPr/>
      <dgm:t>
        <a:bodyPr/>
        <a:lstStyle/>
        <a:p>
          <a:endParaRPr lang="en-US"/>
        </a:p>
      </dgm:t>
    </dgm:pt>
    <dgm:pt modelId="{8FC8D97C-C5E6-4F7A-91BB-CD3A1BF3B974}">
      <dgm:prSet/>
      <dgm:spPr/>
      <dgm:t>
        <a:bodyPr/>
        <a:lstStyle/>
        <a:p>
          <a:r>
            <a:rPr lang="en-US"/>
            <a:t>Senior managers</a:t>
          </a:r>
        </a:p>
      </dgm:t>
    </dgm:pt>
    <dgm:pt modelId="{F3B1A682-E962-4690-9D9F-4675D6B7F0ED}" type="parTrans" cxnId="{344DF37C-88D7-4775-9307-C03EBB47D23C}">
      <dgm:prSet/>
      <dgm:spPr/>
      <dgm:t>
        <a:bodyPr/>
        <a:lstStyle/>
        <a:p>
          <a:endParaRPr lang="en-US"/>
        </a:p>
      </dgm:t>
    </dgm:pt>
    <dgm:pt modelId="{D1BA68A2-BEDB-4EBA-BCFD-87D5CA0D4560}" type="sibTrans" cxnId="{344DF37C-88D7-4775-9307-C03EBB47D23C}">
      <dgm:prSet/>
      <dgm:spPr/>
      <dgm:t>
        <a:bodyPr/>
        <a:lstStyle/>
        <a:p>
          <a:endParaRPr lang="en-US"/>
        </a:p>
      </dgm:t>
    </dgm:pt>
    <dgm:pt modelId="{9AE1B990-3FB9-42F7-BC17-3689AA313950}">
      <dgm:prSet/>
      <dgm:spPr/>
      <dgm:t>
        <a:bodyPr/>
        <a:lstStyle/>
        <a:p>
          <a:r>
            <a:rPr lang="en-US"/>
            <a:t>Middle managers</a:t>
          </a:r>
        </a:p>
      </dgm:t>
    </dgm:pt>
    <dgm:pt modelId="{556D8A00-324C-4259-9906-EB5FB94FECBF}" type="parTrans" cxnId="{D9BCA4BE-7BB8-4C41-B2E7-46C9C5081C02}">
      <dgm:prSet/>
      <dgm:spPr/>
      <dgm:t>
        <a:bodyPr/>
        <a:lstStyle/>
        <a:p>
          <a:endParaRPr lang="en-US"/>
        </a:p>
      </dgm:t>
    </dgm:pt>
    <dgm:pt modelId="{FDE761D2-4C23-4142-BDF2-EB3572232A6D}" type="sibTrans" cxnId="{D9BCA4BE-7BB8-4C41-B2E7-46C9C5081C02}">
      <dgm:prSet/>
      <dgm:spPr/>
      <dgm:t>
        <a:bodyPr/>
        <a:lstStyle/>
        <a:p>
          <a:endParaRPr lang="en-US"/>
        </a:p>
      </dgm:t>
    </dgm:pt>
    <dgm:pt modelId="{427C0E32-933A-45CE-B502-ECB937D54914}">
      <dgm:prSet/>
      <dgm:spPr/>
      <dgm:t>
        <a:bodyPr/>
        <a:lstStyle/>
        <a:p>
          <a:r>
            <a:rPr lang="en-US"/>
            <a:t>Foremen and supervisors</a:t>
          </a:r>
        </a:p>
      </dgm:t>
    </dgm:pt>
    <dgm:pt modelId="{4CB4B35E-4205-43FF-8877-3DBE1997C631}" type="parTrans" cxnId="{1EDA74D1-A20F-4F6B-8453-620CC9144E49}">
      <dgm:prSet/>
      <dgm:spPr/>
      <dgm:t>
        <a:bodyPr/>
        <a:lstStyle/>
        <a:p>
          <a:endParaRPr lang="en-US"/>
        </a:p>
      </dgm:t>
    </dgm:pt>
    <dgm:pt modelId="{280B9A63-BF7B-44B2-9AAA-7DADA6982ADA}" type="sibTrans" cxnId="{1EDA74D1-A20F-4F6B-8453-620CC9144E49}">
      <dgm:prSet/>
      <dgm:spPr/>
      <dgm:t>
        <a:bodyPr/>
        <a:lstStyle/>
        <a:p>
          <a:endParaRPr lang="en-US"/>
        </a:p>
      </dgm:t>
    </dgm:pt>
    <dgm:pt modelId="{BA3381E5-037E-45E9-85EA-37A219946ECF}">
      <dgm:prSet/>
      <dgm:spPr/>
      <dgm:t>
        <a:bodyPr/>
        <a:lstStyle/>
        <a:p>
          <a:r>
            <a:rPr lang="en-US"/>
            <a:t>Employees and unions</a:t>
          </a:r>
        </a:p>
      </dgm:t>
    </dgm:pt>
    <dgm:pt modelId="{2B8EB0A2-2BD2-45C2-BE63-703C7DB4ADB0}" type="parTrans" cxnId="{938AE031-0FB4-44A7-A2A2-A90D2C7ECE4D}">
      <dgm:prSet/>
      <dgm:spPr/>
      <dgm:t>
        <a:bodyPr/>
        <a:lstStyle/>
        <a:p>
          <a:endParaRPr lang="en-US"/>
        </a:p>
      </dgm:t>
    </dgm:pt>
    <dgm:pt modelId="{13215A1D-25B1-4CC8-9E02-8AA38E9FE324}" type="sibTrans" cxnId="{938AE031-0FB4-44A7-A2A2-A90D2C7ECE4D}">
      <dgm:prSet/>
      <dgm:spPr/>
      <dgm:t>
        <a:bodyPr/>
        <a:lstStyle/>
        <a:p>
          <a:endParaRPr lang="en-US"/>
        </a:p>
      </dgm:t>
    </dgm:pt>
    <dgm:pt modelId="{26A25D36-0B8D-484E-9642-C33A4576D314}" type="pres">
      <dgm:prSet presAssocID="{61D8A429-37CD-40A4-BFA0-1AB3B2EFB4A8}" presName="linear" presStyleCnt="0">
        <dgm:presLayoutVars>
          <dgm:animLvl val="lvl"/>
          <dgm:resizeHandles val="exact"/>
        </dgm:presLayoutVars>
      </dgm:prSet>
      <dgm:spPr/>
    </dgm:pt>
    <dgm:pt modelId="{D27E9650-DA4A-48C7-8E3C-EB20C4C3397C}" type="pres">
      <dgm:prSet presAssocID="{2719A9A8-CEDF-4C3D-B547-10D12A21CF43}" presName="parentText" presStyleLbl="node1" presStyleIdx="0" presStyleCnt="6">
        <dgm:presLayoutVars>
          <dgm:chMax val="0"/>
          <dgm:bulletEnabled val="1"/>
        </dgm:presLayoutVars>
      </dgm:prSet>
      <dgm:spPr/>
    </dgm:pt>
    <dgm:pt modelId="{2B43111A-A19D-433B-B851-A4ED78E42A2D}" type="pres">
      <dgm:prSet presAssocID="{4ACAA2D8-D591-477C-B400-AE5CCB8CB856}" presName="spacer" presStyleCnt="0"/>
      <dgm:spPr/>
    </dgm:pt>
    <dgm:pt modelId="{25529E66-8B0B-431A-ABCD-4733381C77CB}" type="pres">
      <dgm:prSet presAssocID="{D81F47FF-9FBE-423C-81FA-A4C55B8048D4}" presName="parentText" presStyleLbl="node1" presStyleIdx="1" presStyleCnt="6">
        <dgm:presLayoutVars>
          <dgm:chMax val="0"/>
          <dgm:bulletEnabled val="1"/>
        </dgm:presLayoutVars>
      </dgm:prSet>
      <dgm:spPr/>
    </dgm:pt>
    <dgm:pt modelId="{22905A4F-C0B0-42ED-A0D9-122B9F08D964}" type="pres">
      <dgm:prSet presAssocID="{5911DB3A-D578-4197-AB7F-7F05D984F929}" presName="spacer" presStyleCnt="0"/>
      <dgm:spPr/>
    </dgm:pt>
    <dgm:pt modelId="{7075EB28-A460-4808-82BB-E241412C94E9}" type="pres">
      <dgm:prSet presAssocID="{8FC8D97C-C5E6-4F7A-91BB-CD3A1BF3B974}" presName="parentText" presStyleLbl="node1" presStyleIdx="2" presStyleCnt="6">
        <dgm:presLayoutVars>
          <dgm:chMax val="0"/>
          <dgm:bulletEnabled val="1"/>
        </dgm:presLayoutVars>
      </dgm:prSet>
      <dgm:spPr/>
    </dgm:pt>
    <dgm:pt modelId="{DE3885E0-D64C-4AF0-AC97-95BB6A88CAFD}" type="pres">
      <dgm:prSet presAssocID="{D1BA68A2-BEDB-4EBA-BCFD-87D5CA0D4560}" presName="spacer" presStyleCnt="0"/>
      <dgm:spPr/>
    </dgm:pt>
    <dgm:pt modelId="{52146524-944E-4D26-84D7-5D5A7FDC8A2D}" type="pres">
      <dgm:prSet presAssocID="{9AE1B990-3FB9-42F7-BC17-3689AA313950}" presName="parentText" presStyleLbl="node1" presStyleIdx="3" presStyleCnt="6">
        <dgm:presLayoutVars>
          <dgm:chMax val="0"/>
          <dgm:bulletEnabled val="1"/>
        </dgm:presLayoutVars>
      </dgm:prSet>
      <dgm:spPr/>
    </dgm:pt>
    <dgm:pt modelId="{8EAAB898-D8AC-4EAD-ABEE-38BFBEDE4A2C}" type="pres">
      <dgm:prSet presAssocID="{FDE761D2-4C23-4142-BDF2-EB3572232A6D}" presName="spacer" presStyleCnt="0"/>
      <dgm:spPr/>
    </dgm:pt>
    <dgm:pt modelId="{9F2D38E3-FC8E-4CBC-B867-A4DF9BCE6EDB}" type="pres">
      <dgm:prSet presAssocID="{427C0E32-933A-45CE-B502-ECB937D54914}" presName="parentText" presStyleLbl="node1" presStyleIdx="4" presStyleCnt="6">
        <dgm:presLayoutVars>
          <dgm:chMax val="0"/>
          <dgm:bulletEnabled val="1"/>
        </dgm:presLayoutVars>
      </dgm:prSet>
      <dgm:spPr/>
    </dgm:pt>
    <dgm:pt modelId="{87E2F888-4E5D-4296-B5E6-679C7539F000}" type="pres">
      <dgm:prSet presAssocID="{280B9A63-BF7B-44B2-9AAA-7DADA6982ADA}" presName="spacer" presStyleCnt="0"/>
      <dgm:spPr/>
    </dgm:pt>
    <dgm:pt modelId="{3DD50E9A-AEDE-4C3D-B9C0-4B809F5094FD}" type="pres">
      <dgm:prSet presAssocID="{BA3381E5-037E-45E9-85EA-37A219946ECF}" presName="parentText" presStyleLbl="node1" presStyleIdx="5" presStyleCnt="6">
        <dgm:presLayoutVars>
          <dgm:chMax val="0"/>
          <dgm:bulletEnabled val="1"/>
        </dgm:presLayoutVars>
      </dgm:prSet>
      <dgm:spPr/>
    </dgm:pt>
  </dgm:ptLst>
  <dgm:cxnLst>
    <dgm:cxn modelId="{E6BA951A-BFA0-45B3-8571-C3E9F7DEE4FE}" type="presOf" srcId="{8FC8D97C-C5E6-4F7A-91BB-CD3A1BF3B974}" destId="{7075EB28-A460-4808-82BB-E241412C94E9}" srcOrd="0" destOrd="0" presId="urn:microsoft.com/office/officeart/2005/8/layout/vList2"/>
    <dgm:cxn modelId="{938AE031-0FB4-44A7-A2A2-A90D2C7ECE4D}" srcId="{61D8A429-37CD-40A4-BFA0-1AB3B2EFB4A8}" destId="{BA3381E5-037E-45E9-85EA-37A219946ECF}" srcOrd="5" destOrd="0" parTransId="{2B8EB0A2-2BD2-45C2-BE63-703C7DB4ADB0}" sibTransId="{13215A1D-25B1-4CC8-9E02-8AA38E9FE324}"/>
    <dgm:cxn modelId="{CD08FB32-FBF3-466B-84AC-2589F9E0B193}" type="presOf" srcId="{9AE1B990-3FB9-42F7-BC17-3689AA313950}" destId="{52146524-944E-4D26-84D7-5D5A7FDC8A2D}" srcOrd="0" destOrd="0" presId="urn:microsoft.com/office/officeart/2005/8/layout/vList2"/>
    <dgm:cxn modelId="{DDFE3F60-15FB-4C94-8CFD-8A9B4038F91F}" type="presOf" srcId="{2719A9A8-CEDF-4C3D-B547-10D12A21CF43}" destId="{D27E9650-DA4A-48C7-8E3C-EB20C4C3397C}" srcOrd="0" destOrd="0" presId="urn:microsoft.com/office/officeart/2005/8/layout/vList2"/>
    <dgm:cxn modelId="{B4EEC24A-37A3-4F4D-BD67-FDF5F61981C8}" type="presOf" srcId="{61D8A429-37CD-40A4-BFA0-1AB3B2EFB4A8}" destId="{26A25D36-0B8D-484E-9642-C33A4576D314}" srcOrd="0" destOrd="0" presId="urn:microsoft.com/office/officeart/2005/8/layout/vList2"/>
    <dgm:cxn modelId="{4E685752-2223-4D20-AF42-94562F830046}" type="presOf" srcId="{BA3381E5-037E-45E9-85EA-37A219946ECF}" destId="{3DD50E9A-AEDE-4C3D-B9C0-4B809F5094FD}" srcOrd="0" destOrd="0" presId="urn:microsoft.com/office/officeart/2005/8/layout/vList2"/>
    <dgm:cxn modelId="{B56EC77B-CCF2-4DAF-9C61-C007EC533396}" type="presOf" srcId="{D81F47FF-9FBE-423C-81FA-A4C55B8048D4}" destId="{25529E66-8B0B-431A-ABCD-4733381C77CB}" srcOrd="0" destOrd="0" presId="urn:microsoft.com/office/officeart/2005/8/layout/vList2"/>
    <dgm:cxn modelId="{344DF37C-88D7-4775-9307-C03EBB47D23C}" srcId="{61D8A429-37CD-40A4-BFA0-1AB3B2EFB4A8}" destId="{8FC8D97C-C5E6-4F7A-91BB-CD3A1BF3B974}" srcOrd="2" destOrd="0" parTransId="{F3B1A682-E962-4690-9D9F-4675D6B7F0ED}" sibTransId="{D1BA68A2-BEDB-4EBA-BCFD-87D5CA0D4560}"/>
    <dgm:cxn modelId="{876A7983-FF2E-40A6-8406-293749B8627E}" srcId="{61D8A429-37CD-40A4-BFA0-1AB3B2EFB4A8}" destId="{2719A9A8-CEDF-4C3D-B547-10D12A21CF43}" srcOrd="0" destOrd="0" parTransId="{B29B0B87-FE8F-4EAD-BF07-F9A738A469B8}" sibTransId="{4ACAA2D8-D591-477C-B400-AE5CCB8CB856}"/>
    <dgm:cxn modelId="{BE77939A-19F3-4939-9746-4B1820394FCA}" srcId="{61D8A429-37CD-40A4-BFA0-1AB3B2EFB4A8}" destId="{D81F47FF-9FBE-423C-81FA-A4C55B8048D4}" srcOrd="1" destOrd="0" parTransId="{963D8CD8-BAB1-4472-AC84-AA36BAC80375}" sibTransId="{5911DB3A-D578-4197-AB7F-7F05D984F929}"/>
    <dgm:cxn modelId="{D9BCA4BE-7BB8-4C41-B2E7-46C9C5081C02}" srcId="{61D8A429-37CD-40A4-BFA0-1AB3B2EFB4A8}" destId="{9AE1B990-3FB9-42F7-BC17-3689AA313950}" srcOrd="3" destOrd="0" parTransId="{556D8A00-324C-4259-9906-EB5FB94FECBF}" sibTransId="{FDE761D2-4C23-4142-BDF2-EB3572232A6D}"/>
    <dgm:cxn modelId="{1EDA74D1-A20F-4F6B-8453-620CC9144E49}" srcId="{61D8A429-37CD-40A4-BFA0-1AB3B2EFB4A8}" destId="{427C0E32-933A-45CE-B502-ECB937D54914}" srcOrd="4" destOrd="0" parTransId="{4CB4B35E-4205-43FF-8877-3DBE1997C631}" sibTransId="{280B9A63-BF7B-44B2-9AAA-7DADA6982ADA}"/>
    <dgm:cxn modelId="{3DDBBEDA-BB84-4BD0-B858-49506CAA656D}" type="presOf" srcId="{427C0E32-933A-45CE-B502-ECB937D54914}" destId="{9F2D38E3-FC8E-4CBC-B867-A4DF9BCE6EDB}" srcOrd="0" destOrd="0" presId="urn:microsoft.com/office/officeart/2005/8/layout/vList2"/>
    <dgm:cxn modelId="{3640D224-E84E-4343-BB92-17567DA0994A}" type="presParOf" srcId="{26A25D36-0B8D-484E-9642-C33A4576D314}" destId="{D27E9650-DA4A-48C7-8E3C-EB20C4C3397C}" srcOrd="0" destOrd="0" presId="urn:microsoft.com/office/officeart/2005/8/layout/vList2"/>
    <dgm:cxn modelId="{6DA89CB9-B7C8-4F6A-81BB-560889BD467F}" type="presParOf" srcId="{26A25D36-0B8D-484E-9642-C33A4576D314}" destId="{2B43111A-A19D-433B-B851-A4ED78E42A2D}" srcOrd="1" destOrd="0" presId="urn:microsoft.com/office/officeart/2005/8/layout/vList2"/>
    <dgm:cxn modelId="{DF25BFBE-0E53-4C62-BE8B-0C9030A6A953}" type="presParOf" srcId="{26A25D36-0B8D-484E-9642-C33A4576D314}" destId="{25529E66-8B0B-431A-ABCD-4733381C77CB}" srcOrd="2" destOrd="0" presId="urn:microsoft.com/office/officeart/2005/8/layout/vList2"/>
    <dgm:cxn modelId="{2B6CD7F0-1D07-4B64-BDEB-27A6DD7071E6}" type="presParOf" srcId="{26A25D36-0B8D-484E-9642-C33A4576D314}" destId="{22905A4F-C0B0-42ED-A0D9-122B9F08D964}" srcOrd="3" destOrd="0" presId="urn:microsoft.com/office/officeart/2005/8/layout/vList2"/>
    <dgm:cxn modelId="{94343C1E-41ED-439C-BE96-C1665ACDCD5D}" type="presParOf" srcId="{26A25D36-0B8D-484E-9642-C33A4576D314}" destId="{7075EB28-A460-4808-82BB-E241412C94E9}" srcOrd="4" destOrd="0" presId="urn:microsoft.com/office/officeart/2005/8/layout/vList2"/>
    <dgm:cxn modelId="{6E000DCC-958C-4D21-AAF3-BC0057E3F3B2}" type="presParOf" srcId="{26A25D36-0B8D-484E-9642-C33A4576D314}" destId="{DE3885E0-D64C-4AF0-AC97-95BB6A88CAFD}" srcOrd="5" destOrd="0" presId="urn:microsoft.com/office/officeart/2005/8/layout/vList2"/>
    <dgm:cxn modelId="{B6A8E074-273E-4795-8C22-3B019236EB21}" type="presParOf" srcId="{26A25D36-0B8D-484E-9642-C33A4576D314}" destId="{52146524-944E-4D26-84D7-5D5A7FDC8A2D}" srcOrd="6" destOrd="0" presId="urn:microsoft.com/office/officeart/2005/8/layout/vList2"/>
    <dgm:cxn modelId="{65118BE8-D737-47A2-B26C-8BA7844DD7FD}" type="presParOf" srcId="{26A25D36-0B8D-484E-9642-C33A4576D314}" destId="{8EAAB898-D8AC-4EAD-ABEE-38BFBEDE4A2C}" srcOrd="7" destOrd="0" presId="urn:microsoft.com/office/officeart/2005/8/layout/vList2"/>
    <dgm:cxn modelId="{8708A865-41C4-4545-B59C-D6906D55C7A3}" type="presParOf" srcId="{26A25D36-0B8D-484E-9642-C33A4576D314}" destId="{9F2D38E3-FC8E-4CBC-B867-A4DF9BCE6EDB}" srcOrd="8" destOrd="0" presId="urn:microsoft.com/office/officeart/2005/8/layout/vList2"/>
    <dgm:cxn modelId="{0D58D915-E18C-4816-A1A9-EE9871425EEB}" type="presParOf" srcId="{26A25D36-0B8D-484E-9642-C33A4576D314}" destId="{87E2F888-4E5D-4296-B5E6-679C7539F000}" srcOrd="9" destOrd="0" presId="urn:microsoft.com/office/officeart/2005/8/layout/vList2"/>
    <dgm:cxn modelId="{52E22468-F63B-4944-AFA8-FCD22FB14578}" type="presParOf" srcId="{26A25D36-0B8D-484E-9642-C33A4576D314}" destId="{3DD50E9A-AEDE-4C3D-B9C0-4B809F5094F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EB9586-2423-4BC9-991F-6D9E817EC8C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C396561-3669-4FF3-9D4F-0E639218448F}">
      <dgm:prSet/>
      <dgm:spPr/>
      <dgm:t>
        <a:bodyPr/>
        <a:lstStyle/>
        <a:p>
          <a:r>
            <a:rPr lang="en-US"/>
            <a:t>Government</a:t>
          </a:r>
        </a:p>
      </dgm:t>
    </dgm:pt>
    <dgm:pt modelId="{15EE3F02-7360-4DBB-ACF6-EF05648A05AD}" type="parTrans" cxnId="{08088840-9BAE-4FED-93BA-E12E5200DCA6}">
      <dgm:prSet/>
      <dgm:spPr/>
      <dgm:t>
        <a:bodyPr/>
        <a:lstStyle/>
        <a:p>
          <a:endParaRPr lang="en-US"/>
        </a:p>
      </dgm:t>
    </dgm:pt>
    <dgm:pt modelId="{C71C6A8F-8649-4902-BE3A-70482B61A074}" type="sibTrans" cxnId="{08088840-9BAE-4FED-93BA-E12E5200DCA6}">
      <dgm:prSet/>
      <dgm:spPr/>
      <dgm:t>
        <a:bodyPr/>
        <a:lstStyle/>
        <a:p>
          <a:endParaRPr lang="en-US"/>
        </a:p>
      </dgm:t>
    </dgm:pt>
    <dgm:pt modelId="{BC43F98C-95F1-4DEE-8C03-FEF043B11EE4}">
      <dgm:prSet/>
      <dgm:spPr/>
      <dgm:t>
        <a:bodyPr/>
        <a:lstStyle/>
        <a:p>
          <a:r>
            <a:rPr lang="en-US"/>
            <a:t>Suppliers (Vendors)</a:t>
          </a:r>
        </a:p>
      </dgm:t>
    </dgm:pt>
    <dgm:pt modelId="{9C56FD52-DE73-476E-B25C-D9F2446CAEED}" type="parTrans" cxnId="{B995378A-064B-4406-85DF-32B743DADE66}">
      <dgm:prSet/>
      <dgm:spPr/>
      <dgm:t>
        <a:bodyPr/>
        <a:lstStyle/>
        <a:p>
          <a:endParaRPr lang="en-US"/>
        </a:p>
      </dgm:t>
    </dgm:pt>
    <dgm:pt modelId="{605E2821-5B05-4A8A-8F40-581941F3386C}" type="sibTrans" cxnId="{B995378A-064B-4406-85DF-32B743DADE66}">
      <dgm:prSet/>
      <dgm:spPr/>
      <dgm:t>
        <a:bodyPr/>
        <a:lstStyle/>
        <a:p>
          <a:endParaRPr lang="en-US"/>
        </a:p>
      </dgm:t>
    </dgm:pt>
    <dgm:pt modelId="{3B398F7E-5F2B-4B25-AEE9-225A20799EDF}">
      <dgm:prSet/>
      <dgm:spPr/>
      <dgm:t>
        <a:bodyPr/>
        <a:lstStyle/>
        <a:p>
          <a:r>
            <a:rPr lang="en-US"/>
            <a:t>Customers and consumers</a:t>
          </a:r>
        </a:p>
      </dgm:t>
    </dgm:pt>
    <dgm:pt modelId="{73C75725-5865-4B9A-B06E-2E5B68362B9C}" type="parTrans" cxnId="{3401CDE6-7D2C-4B55-A31C-CD0175FEAEF2}">
      <dgm:prSet/>
      <dgm:spPr/>
      <dgm:t>
        <a:bodyPr/>
        <a:lstStyle/>
        <a:p>
          <a:endParaRPr lang="en-US"/>
        </a:p>
      </dgm:t>
    </dgm:pt>
    <dgm:pt modelId="{2E8D6DDE-B8BD-4D5A-B456-42D773DAF8FF}" type="sibTrans" cxnId="{3401CDE6-7D2C-4B55-A31C-CD0175FEAEF2}">
      <dgm:prSet/>
      <dgm:spPr/>
      <dgm:t>
        <a:bodyPr/>
        <a:lstStyle/>
        <a:p>
          <a:endParaRPr lang="en-US"/>
        </a:p>
      </dgm:t>
    </dgm:pt>
    <dgm:pt modelId="{2B1908A7-589C-46B8-881F-EA1B4DBE511B}">
      <dgm:prSet/>
      <dgm:spPr/>
      <dgm:t>
        <a:bodyPr/>
        <a:lstStyle/>
        <a:p>
          <a:r>
            <a:rPr lang="en-US"/>
            <a:t>Local community</a:t>
          </a:r>
        </a:p>
      </dgm:t>
    </dgm:pt>
    <dgm:pt modelId="{E600C19F-0B32-49F5-93C2-006EB8B77EB6}" type="parTrans" cxnId="{A28B322E-1403-4CC2-8465-B82093AB388E}">
      <dgm:prSet/>
      <dgm:spPr/>
      <dgm:t>
        <a:bodyPr/>
        <a:lstStyle/>
        <a:p>
          <a:endParaRPr lang="en-US"/>
        </a:p>
      </dgm:t>
    </dgm:pt>
    <dgm:pt modelId="{63FF530E-8FDC-4B2D-A68B-D37C58D67725}" type="sibTrans" cxnId="{A28B322E-1403-4CC2-8465-B82093AB388E}">
      <dgm:prSet/>
      <dgm:spPr/>
      <dgm:t>
        <a:bodyPr/>
        <a:lstStyle/>
        <a:p>
          <a:endParaRPr lang="en-US"/>
        </a:p>
      </dgm:t>
    </dgm:pt>
    <dgm:pt modelId="{2E94444A-FCAA-4067-83E5-A3804700D43F}">
      <dgm:prSet/>
      <dgm:spPr/>
      <dgm:t>
        <a:bodyPr/>
        <a:lstStyle/>
        <a:p>
          <a:r>
            <a:rPr lang="en-US"/>
            <a:t>Financiers</a:t>
          </a:r>
        </a:p>
      </dgm:t>
    </dgm:pt>
    <dgm:pt modelId="{6ED8C748-5997-46FD-BDE0-2C58073ACA64}" type="parTrans" cxnId="{D90E4303-B1AB-4869-B010-7E47A2CEC5E6}">
      <dgm:prSet/>
      <dgm:spPr/>
      <dgm:t>
        <a:bodyPr/>
        <a:lstStyle/>
        <a:p>
          <a:endParaRPr lang="en-US"/>
        </a:p>
      </dgm:t>
    </dgm:pt>
    <dgm:pt modelId="{5B518772-1B5E-4011-A95D-9AE93807BC9C}" type="sibTrans" cxnId="{D90E4303-B1AB-4869-B010-7E47A2CEC5E6}">
      <dgm:prSet/>
      <dgm:spPr/>
      <dgm:t>
        <a:bodyPr/>
        <a:lstStyle/>
        <a:p>
          <a:endParaRPr lang="en-US"/>
        </a:p>
      </dgm:t>
    </dgm:pt>
    <dgm:pt modelId="{23130327-CDEE-43EB-B647-D27F3628A282}">
      <dgm:prSet/>
      <dgm:spPr/>
      <dgm:t>
        <a:bodyPr/>
        <a:lstStyle/>
        <a:p>
          <a:r>
            <a:rPr lang="en-US"/>
            <a:t>Pressure groups</a:t>
          </a:r>
        </a:p>
      </dgm:t>
    </dgm:pt>
    <dgm:pt modelId="{0C804F01-7587-4DFB-9574-BBBDA2EE671F}" type="parTrans" cxnId="{FC50F477-5189-4607-8C0A-8C98FDA56A93}">
      <dgm:prSet/>
      <dgm:spPr/>
      <dgm:t>
        <a:bodyPr/>
        <a:lstStyle/>
        <a:p>
          <a:endParaRPr lang="en-US"/>
        </a:p>
      </dgm:t>
    </dgm:pt>
    <dgm:pt modelId="{F2713351-EBC5-4C55-8C60-03B64DFF981B}" type="sibTrans" cxnId="{FC50F477-5189-4607-8C0A-8C98FDA56A93}">
      <dgm:prSet/>
      <dgm:spPr/>
      <dgm:t>
        <a:bodyPr/>
        <a:lstStyle/>
        <a:p>
          <a:endParaRPr lang="en-US"/>
        </a:p>
      </dgm:t>
    </dgm:pt>
    <dgm:pt modelId="{85FB0C21-02C2-4586-AAF8-A5BEF40F17A3}">
      <dgm:prSet/>
      <dgm:spPr/>
      <dgm:t>
        <a:bodyPr/>
        <a:lstStyle/>
        <a:p>
          <a:r>
            <a:rPr lang="en-US"/>
            <a:t>Media</a:t>
          </a:r>
        </a:p>
      </dgm:t>
    </dgm:pt>
    <dgm:pt modelId="{5301762D-E263-4DBA-8953-66E4611FD022}" type="parTrans" cxnId="{396724AE-4EC7-4FD4-9096-88196E3CDE64}">
      <dgm:prSet/>
      <dgm:spPr/>
      <dgm:t>
        <a:bodyPr/>
        <a:lstStyle/>
        <a:p>
          <a:endParaRPr lang="en-US"/>
        </a:p>
      </dgm:t>
    </dgm:pt>
    <dgm:pt modelId="{876F3034-751E-4EDA-B26C-4FB071C9AAF0}" type="sibTrans" cxnId="{396724AE-4EC7-4FD4-9096-88196E3CDE64}">
      <dgm:prSet/>
      <dgm:spPr/>
      <dgm:t>
        <a:bodyPr/>
        <a:lstStyle/>
        <a:p>
          <a:endParaRPr lang="en-US"/>
        </a:p>
      </dgm:t>
    </dgm:pt>
    <dgm:pt modelId="{840D9CB2-75C9-491B-A152-2D3A2466998B}" type="pres">
      <dgm:prSet presAssocID="{3FEB9586-2423-4BC9-991F-6D9E817EC8C4}" presName="linear" presStyleCnt="0">
        <dgm:presLayoutVars>
          <dgm:animLvl val="lvl"/>
          <dgm:resizeHandles val="exact"/>
        </dgm:presLayoutVars>
      </dgm:prSet>
      <dgm:spPr/>
    </dgm:pt>
    <dgm:pt modelId="{D7638729-5FEF-447F-8E24-CCD639D76611}" type="pres">
      <dgm:prSet presAssocID="{9C396561-3669-4FF3-9D4F-0E639218448F}" presName="parentText" presStyleLbl="node1" presStyleIdx="0" presStyleCnt="7">
        <dgm:presLayoutVars>
          <dgm:chMax val="0"/>
          <dgm:bulletEnabled val="1"/>
        </dgm:presLayoutVars>
      </dgm:prSet>
      <dgm:spPr/>
    </dgm:pt>
    <dgm:pt modelId="{D4846528-2631-48FA-9FF8-A05474B4E600}" type="pres">
      <dgm:prSet presAssocID="{C71C6A8F-8649-4902-BE3A-70482B61A074}" presName="spacer" presStyleCnt="0"/>
      <dgm:spPr/>
    </dgm:pt>
    <dgm:pt modelId="{0DF372F8-EA5F-4A7B-B401-89D1CA614678}" type="pres">
      <dgm:prSet presAssocID="{BC43F98C-95F1-4DEE-8C03-FEF043B11EE4}" presName="parentText" presStyleLbl="node1" presStyleIdx="1" presStyleCnt="7">
        <dgm:presLayoutVars>
          <dgm:chMax val="0"/>
          <dgm:bulletEnabled val="1"/>
        </dgm:presLayoutVars>
      </dgm:prSet>
      <dgm:spPr/>
    </dgm:pt>
    <dgm:pt modelId="{7FE9465C-FE1E-48DA-AB27-8F9C1E2695A6}" type="pres">
      <dgm:prSet presAssocID="{605E2821-5B05-4A8A-8F40-581941F3386C}" presName="spacer" presStyleCnt="0"/>
      <dgm:spPr/>
    </dgm:pt>
    <dgm:pt modelId="{D070A9D3-52C1-4ABA-891F-512E0279DCDF}" type="pres">
      <dgm:prSet presAssocID="{3B398F7E-5F2B-4B25-AEE9-225A20799EDF}" presName="parentText" presStyleLbl="node1" presStyleIdx="2" presStyleCnt="7">
        <dgm:presLayoutVars>
          <dgm:chMax val="0"/>
          <dgm:bulletEnabled val="1"/>
        </dgm:presLayoutVars>
      </dgm:prSet>
      <dgm:spPr/>
    </dgm:pt>
    <dgm:pt modelId="{5A309753-4249-40BA-8AAB-E3C1A7F418C4}" type="pres">
      <dgm:prSet presAssocID="{2E8D6DDE-B8BD-4D5A-B456-42D773DAF8FF}" presName="spacer" presStyleCnt="0"/>
      <dgm:spPr/>
    </dgm:pt>
    <dgm:pt modelId="{58E1F1B7-2EE7-48BD-9B16-0360FDFFEFEE}" type="pres">
      <dgm:prSet presAssocID="{2B1908A7-589C-46B8-881F-EA1B4DBE511B}" presName="parentText" presStyleLbl="node1" presStyleIdx="3" presStyleCnt="7">
        <dgm:presLayoutVars>
          <dgm:chMax val="0"/>
          <dgm:bulletEnabled val="1"/>
        </dgm:presLayoutVars>
      </dgm:prSet>
      <dgm:spPr/>
    </dgm:pt>
    <dgm:pt modelId="{711E1667-BF45-4B89-97B6-3F6EEBF8CFCB}" type="pres">
      <dgm:prSet presAssocID="{63FF530E-8FDC-4B2D-A68B-D37C58D67725}" presName="spacer" presStyleCnt="0"/>
      <dgm:spPr/>
    </dgm:pt>
    <dgm:pt modelId="{FFD21643-3768-45A2-AB80-9BB347507070}" type="pres">
      <dgm:prSet presAssocID="{2E94444A-FCAA-4067-83E5-A3804700D43F}" presName="parentText" presStyleLbl="node1" presStyleIdx="4" presStyleCnt="7">
        <dgm:presLayoutVars>
          <dgm:chMax val="0"/>
          <dgm:bulletEnabled val="1"/>
        </dgm:presLayoutVars>
      </dgm:prSet>
      <dgm:spPr/>
    </dgm:pt>
    <dgm:pt modelId="{5D8D4CD3-7DFD-43E5-8777-E24644D3C933}" type="pres">
      <dgm:prSet presAssocID="{5B518772-1B5E-4011-A95D-9AE93807BC9C}" presName="spacer" presStyleCnt="0"/>
      <dgm:spPr/>
    </dgm:pt>
    <dgm:pt modelId="{77C6740C-3F38-40A5-A276-2011259C63F9}" type="pres">
      <dgm:prSet presAssocID="{23130327-CDEE-43EB-B647-D27F3628A282}" presName="parentText" presStyleLbl="node1" presStyleIdx="5" presStyleCnt="7">
        <dgm:presLayoutVars>
          <dgm:chMax val="0"/>
          <dgm:bulletEnabled val="1"/>
        </dgm:presLayoutVars>
      </dgm:prSet>
      <dgm:spPr/>
    </dgm:pt>
    <dgm:pt modelId="{FB4B81DF-09B0-4316-ABC1-A75F73D0314A}" type="pres">
      <dgm:prSet presAssocID="{F2713351-EBC5-4C55-8C60-03B64DFF981B}" presName="spacer" presStyleCnt="0"/>
      <dgm:spPr/>
    </dgm:pt>
    <dgm:pt modelId="{0687F359-C4BC-493B-A3CB-50ADA43E9E47}" type="pres">
      <dgm:prSet presAssocID="{85FB0C21-02C2-4586-AAF8-A5BEF40F17A3}" presName="parentText" presStyleLbl="node1" presStyleIdx="6" presStyleCnt="7">
        <dgm:presLayoutVars>
          <dgm:chMax val="0"/>
          <dgm:bulletEnabled val="1"/>
        </dgm:presLayoutVars>
      </dgm:prSet>
      <dgm:spPr/>
    </dgm:pt>
  </dgm:ptLst>
  <dgm:cxnLst>
    <dgm:cxn modelId="{D90E4303-B1AB-4869-B010-7E47A2CEC5E6}" srcId="{3FEB9586-2423-4BC9-991F-6D9E817EC8C4}" destId="{2E94444A-FCAA-4067-83E5-A3804700D43F}" srcOrd="4" destOrd="0" parTransId="{6ED8C748-5997-46FD-BDE0-2C58073ACA64}" sibTransId="{5B518772-1B5E-4011-A95D-9AE93807BC9C}"/>
    <dgm:cxn modelId="{A28B322E-1403-4CC2-8465-B82093AB388E}" srcId="{3FEB9586-2423-4BC9-991F-6D9E817EC8C4}" destId="{2B1908A7-589C-46B8-881F-EA1B4DBE511B}" srcOrd="3" destOrd="0" parTransId="{E600C19F-0B32-49F5-93C2-006EB8B77EB6}" sibTransId="{63FF530E-8FDC-4B2D-A68B-D37C58D67725}"/>
    <dgm:cxn modelId="{08088840-9BAE-4FED-93BA-E12E5200DCA6}" srcId="{3FEB9586-2423-4BC9-991F-6D9E817EC8C4}" destId="{9C396561-3669-4FF3-9D4F-0E639218448F}" srcOrd="0" destOrd="0" parTransId="{15EE3F02-7360-4DBB-ACF6-EF05648A05AD}" sibTransId="{C71C6A8F-8649-4902-BE3A-70482B61A074}"/>
    <dgm:cxn modelId="{90B93A64-4463-435A-A2FB-15C9C396ED9D}" type="presOf" srcId="{3B398F7E-5F2B-4B25-AEE9-225A20799EDF}" destId="{D070A9D3-52C1-4ABA-891F-512E0279DCDF}" srcOrd="0" destOrd="0" presId="urn:microsoft.com/office/officeart/2005/8/layout/vList2"/>
    <dgm:cxn modelId="{8A93D464-89D7-4109-9F30-27B309C747DF}" type="presOf" srcId="{3FEB9586-2423-4BC9-991F-6D9E817EC8C4}" destId="{840D9CB2-75C9-491B-A152-2D3A2466998B}" srcOrd="0" destOrd="0" presId="urn:microsoft.com/office/officeart/2005/8/layout/vList2"/>
    <dgm:cxn modelId="{5E871F6F-7D61-422C-BE9B-096B146146F6}" type="presOf" srcId="{2B1908A7-589C-46B8-881F-EA1B4DBE511B}" destId="{58E1F1B7-2EE7-48BD-9B16-0360FDFFEFEE}" srcOrd="0" destOrd="0" presId="urn:microsoft.com/office/officeart/2005/8/layout/vList2"/>
    <dgm:cxn modelId="{FC50F477-5189-4607-8C0A-8C98FDA56A93}" srcId="{3FEB9586-2423-4BC9-991F-6D9E817EC8C4}" destId="{23130327-CDEE-43EB-B647-D27F3628A282}" srcOrd="5" destOrd="0" parTransId="{0C804F01-7587-4DFB-9574-BBBDA2EE671F}" sibTransId="{F2713351-EBC5-4C55-8C60-03B64DFF981B}"/>
    <dgm:cxn modelId="{95A3A285-0C26-43D4-BA71-BA7D8833B6DA}" type="presOf" srcId="{BC43F98C-95F1-4DEE-8C03-FEF043B11EE4}" destId="{0DF372F8-EA5F-4A7B-B401-89D1CA614678}" srcOrd="0" destOrd="0" presId="urn:microsoft.com/office/officeart/2005/8/layout/vList2"/>
    <dgm:cxn modelId="{B995378A-064B-4406-85DF-32B743DADE66}" srcId="{3FEB9586-2423-4BC9-991F-6D9E817EC8C4}" destId="{BC43F98C-95F1-4DEE-8C03-FEF043B11EE4}" srcOrd="1" destOrd="0" parTransId="{9C56FD52-DE73-476E-B25C-D9F2446CAEED}" sibTransId="{605E2821-5B05-4A8A-8F40-581941F3386C}"/>
    <dgm:cxn modelId="{38DDBD9A-D9DD-4F8C-BC75-2B3E6D913634}" type="presOf" srcId="{85FB0C21-02C2-4586-AAF8-A5BEF40F17A3}" destId="{0687F359-C4BC-493B-A3CB-50ADA43E9E47}" srcOrd="0" destOrd="0" presId="urn:microsoft.com/office/officeart/2005/8/layout/vList2"/>
    <dgm:cxn modelId="{44424A9F-AE6B-4B6B-9F7D-E3CE0C5DE5D8}" type="presOf" srcId="{2E94444A-FCAA-4067-83E5-A3804700D43F}" destId="{FFD21643-3768-45A2-AB80-9BB347507070}" srcOrd="0" destOrd="0" presId="urn:microsoft.com/office/officeart/2005/8/layout/vList2"/>
    <dgm:cxn modelId="{3C582CA6-7441-4FF2-B842-8D905B7BEFFD}" type="presOf" srcId="{23130327-CDEE-43EB-B647-D27F3628A282}" destId="{77C6740C-3F38-40A5-A276-2011259C63F9}" srcOrd="0" destOrd="0" presId="urn:microsoft.com/office/officeart/2005/8/layout/vList2"/>
    <dgm:cxn modelId="{396724AE-4EC7-4FD4-9096-88196E3CDE64}" srcId="{3FEB9586-2423-4BC9-991F-6D9E817EC8C4}" destId="{85FB0C21-02C2-4586-AAF8-A5BEF40F17A3}" srcOrd="6" destOrd="0" parTransId="{5301762D-E263-4DBA-8953-66E4611FD022}" sibTransId="{876F3034-751E-4EDA-B26C-4FB071C9AAF0}"/>
    <dgm:cxn modelId="{0DD451B5-8D77-422B-9290-7D3FD7DDD5FF}" type="presOf" srcId="{9C396561-3669-4FF3-9D4F-0E639218448F}" destId="{D7638729-5FEF-447F-8E24-CCD639D76611}" srcOrd="0" destOrd="0" presId="urn:microsoft.com/office/officeart/2005/8/layout/vList2"/>
    <dgm:cxn modelId="{3401CDE6-7D2C-4B55-A31C-CD0175FEAEF2}" srcId="{3FEB9586-2423-4BC9-991F-6D9E817EC8C4}" destId="{3B398F7E-5F2B-4B25-AEE9-225A20799EDF}" srcOrd="2" destOrd="0" parTransId="{73C75725-5865-4B9A-B06E-2E5B68362B9C}" sibTransId="{2E8D6DDE-B8BD-4D5A-B456-42D773DAF8FF}"/>
    <dgm:cxn modelId="{B62B9A71-B560-4F18-8972-E31C0FDF5050}" type="presParOf" srcId="{840D9CB2-75C9-491B-A152-2D3A2466998B}" destId="{D7638729-5FEF-447F-8E24-CCD639D76611}" srcOrd="0" destOrd="0" presId="urn:microsoft.com/office/officeart/2005/8/layout/vList2"/>
    <dgm:cxn modelId="{1D2A10A9-9353-431D-A147-5B62F62FEEC5}" type="presParOf" srcId="{840D9CB2-75C9-491B-A152-2D3A2466998B}" destId="{D4846528-2631-48FA-9FF8-A05474B4E600}" srcOrd="1" destOrd="0" presId="urn:microsoft.com/office/officeart/2005/8/layout/vList2"/>
    <dgm:cxn modelId="{1FCABE21-B6BC-4E22-9213-A0AC1D60464E}" type="presParOf" srcId="{840D9CB2-75C9-491B-A152-2D3A2466998B}" destId="{0DF372F8-EA5F-4A7B-B401-89D1CA614678}" srcOrd="2" destOrd="0" presId="urn:microsoft.com/office/officeart/2005/8/layout/vList2"/>
    <dgm:cxn modelId="{58516291-F450-421A-971F-E8D5C6E83288}" type="presParOf" srcId="{840D9CB2-75C9-491B-A152-2D3A2466998B}" destId="{7FE9465C-FE1E-48DA-AB27-8F9C1E2695A6}" srcOrd="3" destOrd="0" presId="urn:microsoft.com/office/officeart/2005/8/layout/vList2"/>
    <dgm:cxn modelId="{017C3410-FFEE-4ACE-B40B-7AF1A826716D}" type="presParOf" srcId="{840D9CB2-75C9-491B-A152-2D3A2466998B}" destId="{D070A9D3-52C1-4ABA-891F-512E0279DCDF}" srcOrd="4" destOrd="0" presId="urn:microsoft.com/office/officeart/2005/8/layout/vList2"/>
    <dgm:cxn modelId="{CF3AEBC8-21B1-4D3B-953F-16033D49699E}" type="presParOf" srcId="{840D9CB2-75C9-491B-A152-2D3A2466998B}" destId="{5A309753-4249-40BA-8AAB-E3C1A7F418C4}" srcOrd="5" destOrd="0" presId="urn:microsoft.com/office/officeart/2005/8/layout/vList2"/>
    <dgm:cxn modelId="{8D3E1F53-A000-4A88-B970-3F41E440B10D}" type="presParOf" srcId="{840D9CB2-75C9-491B-A152-2D3A2466998B}" destId="{58E1F1B7-2EE7-48BD-9B16-0360FDFFEFEE}" srcOrd="6" destOrd="0" presId="urn:microsoft.com/office/officeart/2005/8/layout/vList2"/>
    <dgm:cxn modelId="{F9E1AC84-7B8E-4102-86FF-B7FB93907768}" type="presParOf" srcId="{840D9CB2-75C9-491B-A152-2D3A2466998B}" destId="{711E1667-BF45-4B89-97B6-3F6EEBF8CFCB}" srcOrd="7" destOrd="0" presId="urn:microsoft.com/office/officeart/2005/8/layout/vList2"/>
    <dgm:cxn modelId="{996481F0-37F5-4E85-BA53-51D5D113C4F0}" type="presParOf" srcId="{840D9CB2-75C9-491B-A152-2D3A2466998B}" destId="{FFD21643-3768-45A2-AB80-9BB347507070}" srcOrd="8" destOrd="0" presId="urn:microsoft.com/office/officeart/2005/8/layout/vList2"/>
    <dgm:cxn modelId="{C276CD94-1895-4D44-AD96-E3951D65203F}" type="presParOf" srcId="{840D9CB2-75C9-491B-A152-2D3A2466998B}" destId="{5D8D4CD3-7DFD-43E5-8777-E24644D3C933}" srcOrd="9" destOrd="0" presId="urn:microsoft.com/office/officeart/2005/8/layout/vList2"/>
    <dgm:cxn modelId="{C2794F4A-F57A-432C-8B01-643D47B96A42}" type="presParOf" srcId="{840D9CB2-75C9-491B-A152-2D3A2466998B}" destId="{77C6740C-3F38-40A5-A276-2011259C63F9}" srcOrd="10" destOrd="0" presId="urn:microsoft.com/office/officeart/2005/8/layout/vList2"/>
    <dgm:cxn modelId="{8D464538-C4F3-447B-B341-B2E29ADFF882}" type="presParOf" srcId="{840D9CB2-75C9-491B-A152-2D3A2466998B}" destId="{FB4B81DF-09B0-4316-ABC1-A75F73D0314A}" srcOrd="11" destOrd="0" presId="urn:microsoft.com/office/officeart/2005/8/layout/vList2"/>
    <dgm:cxn modelId="{5BDD1861-6EA4-478D-95ED-6140CA4972F3}" type="presParOf" srcId="{840D9CB2-75C9-491B-A152-2D3A2466998B}" destId="{0687F359-C4BC-493B-A3CB-50ADA43E9E4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432D7D-9628-4CD1-89B1-D0773DC5E55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603EAF5-91C8-4D6B-9754-9A25C358D556}">
      <dgm:prSet/>
      <dgm:spPr/>
      <dgm:t>
        <a:bodyPr/>
        <a:lstStyle/>
        <a:p>
          <a:r>
            <a:rPr lang="en-US"/>
            <a:t>CEO and senior managers would in principle probably support paying higher wages, as this would make the employees happier. However, with responsibility for meeting profit targets and return on investment ratios, would also worried that pay raises would lower profits.</a:t>
          </a:r>
        </a:p>
      </dgm:t>
    </dgm:pt>
    <dgm:pt modelId="{46403879-C580-481C-9B6D-B75EDEB64A73}" type="parTrans" cxnId="{67186C36-FEFA-46D6-BBCA-B51B5018B8D1}">
      <dgm:prSet/>
      <dgm:spPr/>
      <dgm:t>
        <a:bodyPr/>
        <a:lstStyle/>
        <a:p>
          <a:endParaRPr lang="en-US"/>
        </a:p>
      </dgm:t>
    </dgm:pt>
    <dgm:pt modelId="{D144E9A7-82C2-4305-827A-8376CD79688A}" type="sibTrans" cxnId="{67186C36-FEFA-46D6-BBCA-B51B5018B8D1}">
      <dgm:prSet/>
      <dgm:spPr/>
      <dgm:t>
        <a:bodyPr/>
        <a:lstStyle/>
        <a:p>
          <a:endParaRPr lang="en-US"/>
        </a:p>
      </dgm:t>
    </dgm:pt>
    <dgm:pt modelId="{31D2172B-AF32-4D8B-A2E1-B07911613733}">
      <dgm:prSet/>
      <dgm:spPr/>
      <dgm:t>
        <a:bodyPr/>
        <a:lstStyle/>
        <a:p>
          <a:r>
            <a:rPr lang="en-US"/>
            <a:t>Managers may be concerned that, by reinforcing the use of extrinsic motivating factors, a pay raise might undermine their efforts to foster a culture of intrinsic motivation.</a:t>
          </a:r>
        </a:p>
      </dgm:t>
    </dgm:pt>
    <dgm:pt modelId="{8A8B2370-7CBD-468B-96CE-0BA962C65FDE}" type="parTrans" cxnId="{2816C131-0A02-4048-A9B3-4D29B50ACB14}">
      <dgm:prSet/>
      <dgm:spPr/>
      <dgm:t>
        <a:bodyPr/>
        <a:lstStyle/>
        <a:p>
          <a:endParaRPr lang="en-US"/>
        </a:p>
      </dgm:t>
    </dgm:pt>
    <dgm:pt modelId="{A921763F-A90D-405A-8520-17777B844B1C}" type="sibTrans" cxnId="{2816C131-0A02-4048-A9B3-4D29B50ACB14}">
      <dgm:prSet/>
      <dgm:spPr/>
      <dgm:t>
        <a:bodyPr/>
        <a:lstStyle/>
        <a:p>
          <a:endParaRPr lang="en-US"/>
        </a:p>
      </dgm:t>
    </dgm:pt>
    <dgm:pt modelId="{EBF2C035-6543-42B5-9C25-8ADC2F08035F}">
      <dgm:prSet/>
      <dgm:spPr/>
      <dgm:t>
        <a:bodyPr/>
        <a:lstStyle/>
        <a:p>
          <a:r>
            <a:rPr lang="en-US"/>
            <a:t>Those in the community would favor a general pay raise as this would mean employees would have more disposable income. However, if the pay raise in any way threatened the existence of the business, they probably would not be in favor</a:t>
          </a:r>
        </a:p>
      </dgm:t>
    </dgm:pt>
    <dgm:pt modelId="{E1E983C8-9417-4E2C-8105-AB95AEA7EE0F}" type="parTrans" cxnId="{7DE5BC0B-B471-4D80-BD51-85E0CFD5D61E}">
      <dgm:prSet/>
      <dgm:spPr/>
      <dgm:t>
        <a:bodyPr/>
        <a:lstStyle/>
        <a:p>
          <a:endParaRPr lang="en-US"/>
        </a:p>
      </dgm:t>
    </dgm:pt>
    <dgm:pt modelId="{002C3D1F-9F5E-4464-80FA-D3445D36C6BF}" type="sibTrans" cxnId="{7DE5BC0B-B471-4D80-BD51-85E0CFD5D61E}">
      <dgm:prSet/>
      <dgm:spPr/>
      <dgm:t>
        <a:bodyPr/>
        <a:lstStyle/>
        <a:p>
          <a:endParaRPr lang="en-US"/>
        </a:p>
      </dgm:t>
    </dgm:pt>
    <dgm:pt modelId="{1270785C-B9FB-48F3-AE15-BB1717323B7D}" type="pres">
      <dgm:prSet presAssocID="{31432D7D-9628-4CD1-89B1-D0773DC5E556}" presName="linear" presStyleCnt="0">
        <dgm:presLayoutVars>
          <dgm:animLvl val="lvl"/>
          <dgm:resizeHandles val="exact"/>
        </dgm:presLayoutVars>
      </dgm:prSet>
      <dgm:spPr/>
    </dgm:pt>
    <dgm:pt modelId="{DF8884B7-F4E0-4A71-8A78-061680AA10F2}" type="pres">
      <dgm:prSet presAssocID="{8603EAF5-91C8-4D6B-9754-9A25C358D556}" presName="parentText" presStyleLbl="node1" presStyleIdx="0" presStyleCnt="3">
        <dgm:presLayoutVars>
          <dgm:chMax val="0"/>
          <dgm:bulletEnabled val="1"/>
        </dgm:presLayoutVars>
      </dgm:prSet>
      <dgm:spPr/>
    </dgm:pt>
    <dgm:pt modelId="{77450FCC-C98E-4E78-A898-CDF8EE8D6993}" type="pres">
      <dgm:prSet presAssocID="{D144E9A7-82C2-4305-827A-8376CD79688A}" presName="spacer" presStyleCnt="0"/>
      <dgm:spPr/>
    </dgm:pt>
    <dgm:pt modelId="{35DF9E75-8350-4663-A48F-265EA00EA920}" type="pres">
      <dgm:prSet presAssocID="{31D2172B-AF32-4D8B-A2E1-B07911613733}" presName="parentText" presStyleLbl="node1" presStyleIdx="1" presStyleCnt="3">
        <dgm:presLayoutVars>
          <dgm:chMax val="0"/>
          <dgm:bulletEnabled val="1"/>
        </dgm:presLayoutVars>
      </dgm:prSet>
      <dgm:spPr/>
    </dgm:pt>
    <dgm:pt modelId="{0C23AF1A-5A28-4D63-8303-DE10615F9649}" type="pres">
      <dgm:prSet presAssocID="{A921763F-A90D-405A-8520-17777B844B1C}" presName="spacer" presStyleCnt="0"/>
      <dgm:spPr/>
    </dgm:pt>
    <dgm:pt modelId="{4516C5B3-E852-4605-9965-F5AC22289664}" type="pres">
      <dgm:prSet presAssocID="{EBF2C035-6543-42B5-9C25-8ADC2F08035F}" presName="parentText" presStyleLbl="node1" presStyleIdx="2" presStyleCnt="3">
        <dgm:presLayoutVars>
          <dgm:chMax val="0"/>
          <dgm:bulletEnabled val="1"/>
        </dgm:presLayoutVars>
      </dgm:prSet>
      <dgm:spPr/>
    </dgm:pt>
  </dgm:ptLst>
  <dgm:cxnLst>
    <dgm:cxn modelId="{7DE5BC0B-B471-4D80-BD51-85E0CFD5D61E}" srcId="{31432D7D-9628-4CD1-89B1-D0773DC5E556}" destId="{EBF2C035-6543-42B5-9C25-8ADC2F08035F}" srcOrd="2" destOrd="0" parTransId="{E1E983C8-9417-4E2C-8105-AB95AEA7EE0F}" sibTransId="{002C3D1F-9F5E-4464-80FA-D3445D36C6BF}"/>
    <dgm:cxn modelId="{2816C131-0A02-4048-A9B3-4D29B50ACB14}" srcId="{31432D7D-9628-4CD1-89B1-D0773DC5E556}" destId="{31D2172B-AF32-4D8B-A2E1-B07911613733}" srcOrd="1" destOrd="0" parTransId="{8A8B2370-7CBD-468B-96CE-0BA962C65FDE}" sibTransId="{A921763F-A90D-405A-8520-17777B844B1C}"/>
    <dgm:cxn modelId="{67186C36-FEFA-46D6-BBCA-B51B5018B8D1}" srcId="{31432D7D-9628-4CD1-89B1-D0773DC5E556}" destId="{8603EAF5-91C8-4D6B-9754-9A25C358D556}" srcOrd="0" destOrd="0" parTransId="{46403879-C580-481C-9B6D-B75EDEB64A73}" sibTransId="{D144E9A7-82C2-4305-827A-8376CD79688A}"/>
    <dgm:cxn modelId="{14210E94-13CD-4048-BF22-9725942C6693}" type="presOf" srcId="{8603EAF5-91C8-4D6B-9754-9A25C358D556}" destId="{DF8884B7-F4E0-4A71-8A78-061680AA10F2}" srcOrd="0" destOrd="0" presId="urn:microsoft.com/office/officeart/2005/8/layout/vList2"/>
    <dgm:cxn modelId="{A9CC039D-E582-453A-BF5B-7E2A5F727576}" type="presOf" srcId="{31432D7D-9628-4CD1-89B1-D0773DC5E556}" destId="{1270785C-B9FB-48F3-AE15-BB1717323B7D}" srcOrd="0" destOrd="0" presId="urn:microsoft.com/office/officeart/2005/8/layout/vList2"/>
    <dgm:cxn modelId="{983AF5A8-3C33-4C3B-83AE-693913D17115}" type="presOf" srcId="{EBF2C035-6543-42B5-9C25-8ADC2F08035F}" destId="{4516C5B3-E852-4605-9965-F5AC22289664}" srcOrd="0" destOrd="0" presId="urn:microsoft.com/office/officeart/2005/8/layout/vList2"/>
    <dgm:cxn modelId="{2A4BA6D7-61FD-405E-97C4-5C9BA056AA2B}" type="presOf" srcId="{31D2172B-AF32-4D8B-A2E1-B07911613733}" destId="{35DF9E75-8350-4663-A48F-265EA00EA920}" srcOrd="0" destOrd="0" presId="urn:microsoft.com/office/officeart/2005/8/layout/vList2"/>
    <dgm:cxn modelId="{723A8E3E-D736-4FD1-B244-CB21848D9871}" type="presParOf" srcId="{1270785C-B9FB-48F3-AE15-BB1717323B7D}" destId="{DF8884B7-F4E0-4A71-8A78-061680AA10F2}" srcOrd="0" destOrd="0" presId="urn:microsoft.com/office/officeart/2005/8/layout/vList2"/>
    <dgm:cxn modelId="{EB5D8ABD-4070-4E96-9E65-199B57FE2AB1}" type="presParOf" srcId="{1270785C-B9FB-48F3-AE15-BB1717323B7D}" destId="{77450FCC-C98E-4E78-A898-CDF8EE8D6993}" srcOrd="1" destOrd="0" presId="urn:microsoft.com/office/officeart/2005/8/layout/vList2"/>
    <dgm:cxn modelId="{641A19B3-2495-48CE-963C-45691FCE2FBB}" type="presParOf" srcId="{1270785C-B9FB-48F3-AE15-BB1717323B7D}" destId="{35DF9E75-8350-4663-A48F-265EA00EA920}" srcOrd="2" destOrd="0" presId="urn:microsoft.com/office/officeart/2005/8/layout/vList2"/>
    <dgm:cxn modelId="{64C372CB-566E-417D-BF6A-B2BD97A72DEC}" type="presParOf" srcId="{1270785C-B9FB-48F3-AE15-BB1717323B7D}" destId="{0C23AF1A-5A28-4D63-8303-DE10615F9649}" srcOrd="3" destOrd="0" presId="urn:microsoft.com/office/officeart/2005/8/layout/vList2"/>
    <dgm:cxn modelId="{0076306E-AABB-4765-BFD5-DD09048982DA}" type="presParOf" srcId="{1270785C-B9FB-48F3-AE15-BB1717323B7D}" destId="{4516C5B3-E852-4605-9965-F5AC2228966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2C455-9237-49F9-B60B-E3FA975732B6}">
      <dsp:nvSpPr>
        <dsp:cNvPr id="0" name=""/>
        <dsp:cNvSpPr/>
      </dsp:nvSpPr>
      <dsp:spPr>
        <a:xfrm>
          <a:off x="0" y="362123"/>
          <a:ext cx="6263640" cy="15397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i="1" u="sng" kern="1200"/>
            <a:t>Stakeholder</a:t>
          </a:r>
          <a:r>
            <a:rPr lang="en-US" sz="2800" kern="1200"/>
            <a:t> – an individual or group who has an interest, often financial, in activities and success of an organization</a:t>
          </a:r>
        </a:p>
      </dsp:txBody>
      <dsp:txXfrm>
        <a:off x="75163" y="437286"/>
        <a:ext cx="6113314" cy="1389393"/>
      </dsp:txXfrm>
    </dsp:sp>
    <dsp:sp modelId="{85F1BDE9-91B9-487F-93E3-8A280CB7B5BD}">
      <dsp:nvSpPr>
        <dsp:cNvPr id="0" name=""/>
        <dsp:cNvSpPr/>
      </dsp:nvSpPr>
      <dsp:spPr>
        <a:xfrm>
          <a:off x="0" y="1982484"/>
          <a:ext cx="6263640" cy="153971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i="1" u="sng" kern="1200"/>
            <a:t>Shareholder</a:t>
          </a:r>
          <a:r>
            <a:rPr lang="en-US" sz="2800" kern="1200"/>
            <a:t> – an individual who owns a share or shares in a company</a:t>
          </a:r>
        </a:p>
      </dsp:txBody>
      <dsp:txXfrm>
        <a:off x="75163" y="2057647"/>
        <a:ext cx="6113314" cy="1389393"/>
      </dsp:txXfrm>
    </dsp:sp>
    <dsp:sp modelId="{592B81AE-67B9-4C43-A9DC-CE54F98CE048}">
      <dsp:nvSpPr>
        <dsp:cNvPr id="0" name=""/>
        <dsp:cNvSpPr/>
      </dsp:nvSpPr>
      <dsp:spPr>
        <a:xfrm>
          <a:off x="0" y="3602844"/>
          <a:ext cx="6263640" cy="153971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i="1" u="sng" kern="1200"/>
            <a:t>Competitor</a:t>
          </a:r>
          <a:r>
            <a:rPr lang="en-US" sz="2800" kern="1200"/>
            <a:t> – another business or organization offering very similar goods or serices</a:t>
          </a:r>
        </a:p>
      </dsp:txBody>
      <dsp:txXfrm>
        <a:off x="75163" y="3678007"/>
        <a:ext cx="6113314" cy="1389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E9650-DA4A-48C7-8E3C-EB20C4C3397C}">
      <dsp:nvSpPr>
        <dsp:cNvPr id="0" name=""/>
        <dsp:cNvSpPr/>
      </dsp:nvSpPr>
      <dsp:spPr>
        <a:xfrm>
          <a:off x="0" y="61073"/>
          <a:ext cx="6263640" cy="8154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Shareholders</a:t>
          </a:r>
        </a:p>
      </dsp:txBody>
      <dsp:txXfrm>
        <a:off x="39809" y="100882"/>
        <a:ext cx="6184022" cy="735872"/>
      </dsp:txXfrm>
    </dsp:sp>
    <dsp:sp modelId="{25529E66-8B0B-431A-ABCD-4733381C77CB}">
      <dsp:nvSpPr>
        <dsp:cNvPr id="0" name=""/>
        <dsp:cNvSpPr/>
      </dsp:nvSpPr>
      <dsp:spPr>
        <a:xfrm>
          <a:off x="0" y="974483"/>
          <a:ext cx="6263640" cy="815490"/>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CEO, directors</a:t>
          </a:r>
        </a:p>
      </dsp:txBody>
      <dsp:txXfrm>
        <a:off x="39809" y="1014292"/>
        <a:ext cx="6184022" cy="735872"/>
      </dsp:txXfrm>
    </dsp:sp>
    <dsp:sp modelId="{7075EB28-A460-4808-82BB-E241412C94E9}">
      <dsp:nvSpPr>
        <dsp:cNvPr id="0" name=""/>
        <dsp:cNvSpPr/>
      </dsp:nvSpPr>
      <dsp:spPr>
        <a:xfrm>
          <a:off x="0" y="1887893"/>
          <a:ext cx="6263640" cy="815490"/>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Senior managers</a:t>
          </a:r>
        </a:p>
      </dsp:txBody>
      <dsp:txXfrm>
        <a:off x="39809" y="1927702"/>
        <a:ext cx="6184022" cy="735872"/>
      </dsp:txXfrm>
    </dsp:sp>
    <dsp:sp modelId="{52146524-944E-4D26-84D7-5D5A7FDC8A2D}">
      <dsp:nvSpPr>
        <dsp:cNvPr id="0" name=""/>
        <dsp:cNvSpPr/>
      </dsp:nvSpPr>
      <dsp:spPr>
        <a:xfrm>
          <a:off x="0" y="2801303"/>
          <a:ext cx="6263640" cy="815490"/>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Middle managers</a:t>
          </a:r>
        </a:p>
      </dsp:txBody>
      <dsp:txXfrm>
        <a:off x="39809" y="2841112"/>
        <a:ext cx="6184022" cy="735872"/>
      </dsp:txXfrm>
    </dsp:sp>
    <dsp:sp modelId="{9F2D38E3-FC8E-4CBC-B867-A4DF9BCE6EDB}">
      <dsp:nvSpPr>
        <dsp:cNvPr id="0" name=""/>
        <dsp:cNvSpPr/>
      </dsp:nvSpPr>
      <dsp:spPr>
        <a:xfrm>
          <a:off x="0" y="3714714"/>
          <a:ext cx="6263640" cy="815490"/>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Foremen and supervisors</a:t>
          </a:r>
        </a:p>
      </dsp:txBody>
      <dsp:txXfrm>
        <a:off x="39809" y="3754523"/>
        <a:ext cx="6184022" cy="735872"/>
      </dsp:txXfrm>
    </dsp:sp>
    <dsp:sp modelId="{3DD50E9A-AEDE-4C3D-B9C0-4B809F5094FD}">
      <dsp:nvSpPr>
        <dsp:cNvPr id="0" name=""/>
        <dsp:cNvSpPr/>
      </dsp:nvSpPr>
      <dsp:spPr>
        <a:xfrm>
          <a:off x="0" y="4628124"/>
          <a:ext cx="6263640" cy="81549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Employees and unions</a:t>
          </a:r>
        </a:p>
      </dsp:txBody>
      <dsp:txXfrm>
        <a:off x="39809" y="4667933"/>
        <a:ext cx="6184022" cy="7358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38729-5FEF-447F-8E24-CCD639D76611}">
      <dsp:nvSpPr>
        <dsp:cNvPr id="0" name=""/>
        <dsp:cNvSpPr/>
      </dsp:nvSpPr>
      <dsp:spPr>
        <a:xfrm>
          <a:off x="0" y="67306"/>
          <a:ext cx="6263640" cy="69556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Government</a:t>
          </a:r>
        </a:p>
      </dsp:txBody>
      <dsp:txXfrm>
        <a:off x="33955" y="101261"/>
        <a:ext cx="6195730" cy="627655"/>
      </dsp:txXfrm>
    </dsp:sp>
    <dsp:sp modelId="{0DF372F8-EA5F-4A7B-B401-89D1CA614678}">
      <dsp:nvSpPr>
        <dsp:cNvPr id="0" name=""/>
        <dsp:cNvSpPr/>
      </dsp:nvSpPr>
      <dsp:spPr>
        <a:xfrm>
          <a:off x="0" y="846391"/>
          <a:ext cx="6263640" cy="695565"/>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Suppliers (Vendors)</a:t>
          </a:r>
        </a:p>
      </dsp:txBody>
      <dsp:txXfrm>
        <a:off x="33955" y="880346"/>
        <a:ext cx="6195730" cy="627655"/>
      </dsp:txXfrm>
    </dsp:sp>
    <dsp:sp modelId="{D070A9D3-52C1-4ABA-891F-512E0279DCDF}">
      <dsp:nvSpPr>
        <dsp:cNvPr id="0" name=""/>
        <dsp:cNvSpPr/>
      </dsp:nvSpPr>
      <dsp:spPr>
        <a:xfrm>
          <a:off x="0" y="1625476"/>
          <a:ext cx="6263640" cy="69556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Customers and consumers</a:t>
          </a:r>
        </a:p>
      </dsp:txBody>
      <dsp:txXfrm>
        <a:off x="33955" y="1659431"/>
        <a:ext cx="6195730" cy="627655"/>
      </dsp:txXfrm>
    </dsp:sp>
    <dsp:sp modelId="{58E1F1B7-2EE7-48BD-9B16-0360FDFFEFEE}">
      <dsp:nvSpPr>
        <dsp:cNvPr id="0" name=""/>
        <dsp:cNvSpPr/>
      </dsp:nvSpPr>
      <dsp:spPr>
        <a:xfrm>
          <a:off x="0" y="2404561"/>
          <a:ext cx="6263640" cy="69556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Local community</a:t>
          </a:r>
        </a:p>
      </dsp:txBody>
      <dsp:txXfrm>
        <a:off x="33955" y="2438516"/>
        <a:ext cx="6195730" cy="627655"/>
      </dsp:txXfrm>
    </dsp:sp>
    <dsp:sp modelId="{FFD21643-3768-45A2-AB80-9BB347507070}">
      <dsp:nvSpPr>
        <dsp:cNvPr id="0" name=""/>
        <dsp:cNvSpPr/>
      </dsp:nvSpPr>
      <dsp:spPr>
        <a:xfrm>
          <a:off x="0" y="3183646"/>
          <a:ext cx="6263640" cy="69556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Financiers</a:t>
          </a:r>
        </a:p>
      </dsp:txBody>
      <dsp:txXfrm>
        <a:off x="33955" y="3217601"/>
        <a:ext cx="6195730" cy="627655"/>
      </dsp:txXfrm>
    </dsp:sp>
    <dsp:sp modelId="{77C6740C-3F38-40A5-A276-2011259C63F9}">
      <dsp:nvSpPr>
        <dsp:cNvPr id="0" name=""/>
        <dsp:cNvSpPr/>
      </dsp:nvSpPr>
      <dsp:spPr>
        <a:xfrm>
          <a:off x="0" y="3962731"/>
          <a:ext cx="6263640" cy="695565"/>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Pressure groups</a:t>
          </a:r>
        </a:p>
      </dsp:txBody>
      <dsp:txXfrm>
        <a:off x="33955" y="3996686"/>
        <a:ext cx="6195730" cy="627655"/>
      </dsp:txXfrm>
    </dsp:sp>
    <dsp:sp modelId="{0687F359-C4BC-493B-A3CB-50ADA43E9E47}">
      <dsp:nvSpPr>
        <dsp:cNvPr id="0" name=""/>
        <dsp:cNvSpPr/>
      </dsp:nvSpPr>
      <dsp:spPr>
        <a:xfrm>
          <a:off x="0" y="4741816"/>
          <a:ext cx="6263640" cy="69556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Media</a:t>
          </a:r>
        </a:p>
      </dsp:txBody>
      <dsp:txXfrm>
        <a:off x="33955" y="4775771"/>
        <a:ext cx="6195730" cy="6276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884B7-F4E0-4A71-8A78-061680AA10F2}">
      <dsp:nvSpPr>
        <dsp:cNvPr id="0" name=""/>
        <dsp:cNvSpPr/>
      </dsp:nvSpPr>
      <dsp:spPr>
        <a:xfrm>
          <a:off x="0" y="97343"/>
          <a:ext cx="6263640" cy="1731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CEO and senior managers would in principle probably support paying higher wages, as this would make the employees happier. However, with responsibility for meeting profit targets and return on investment ratios, would also worried that pay raises would lower profits.</a:t>
          </a:r>
        </a:p>
      </dsp:txBody>
      <dsp:txXfrm>
        <a:off x="84530" y="181873"/>
        <a:ext cx="6094580" cy="1562540"/>
      </dsp:txXfrm>
    </dsp:sp>
    <dsp:sp modelId="{35DF9E75-8350-4663-A48F-265EA00EA920}">
      <dsp:nvSpPr>
        <dsp:cNvPr id="0" name=""/>
        <dsp:cNvSpPr/>
      </dsp:nvSpPr>
      <dsp:spPr>
        <a:xfrm>
          <a:off x="0" y="1886544"/>
          <a:ext cx="6263640" cy="17316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Managers may be concerned that, by reinforcing the use of extrinsic motivating factors, a pay raise might undermine their efforts to foster a culture of intrinsic motivation.</a:t>
          </a:r>
        </a:p>
      </dsp:txBody>
      <dsp:txXfrm>
        <a:off x="84530" y="1971074"/>
        <a:ext cx="6094580" cy="1562540"/>
      </dsp:txXfrm>
    </dsp:sp>
    <dsp:sp modelId="{4516C5B3-E852-4605-9965-F5AC22289664}">
      <dsp:nvSpPr>
        <dsp:cNvPr id="0" name=""/>
        <dsp:cNvSpPr/>
      </dsp:nvSpPr>
      <dsp:spPr>
        <a:xfrm>
          <a:off x="0" y="3675744"/>
          <a:ext cx="6263640" cy="17316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Those in the community would favor a general pay raise as this would mean employees would have more disposable income. However, if the pay raise in any way threatened the existence of the business, they probably would not be in favor</a:t>
          </a:r>
        </a:p>
      </dsp:txBody>
      <dsp:txXfrm>
        <a:off x="84530" y="3760274"/>
        <a:ext cx="6094580" cy="15625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6DB26-D79D-4F7B-B8B2-FD4C9BC9F6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2C7985-0E3A-4EC7-8EE2-F37806B97D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623D87-AB37-4756-BE52-A8E6CC7BD34F}"/>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5" name="Footer Placeholder 4">
            <a:extLst>
              <a:ext uri="{FF2B5EF4-FFF2-40B4-BE49-F238E27FC236}">
                <a16:creationId xmlns:a16="http://schemas.microsoft.com/office/drawing/2014/main" id="{B482DC17-BCBB-4568-88E2-C2349B2F7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CA9DF-3626-4BBB-B372-55D0A6518F98}"/>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263023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590E6-0E7C-40EF-AB31-93F41B10A7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1F4958-A7FE-4FEE-BDD4-F53A06F7D7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760D6-3409-4C30-811D-3D9C21F7350A}"/>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5" name="Footer Placeholder 4">
            <a:extLst>
              <a:ext uri="{FF2B5EF4-FFF2-40B4-BE49-F238E27FC236}">
                <a16:creationId xmlns:a16="http://schemas.microsoft.com/office/drawing/2014/main" id="{5BACA219-44A4-48DA-B900-55F0740A7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475FF5-2101-478D-A6C9-0DB16295F762}"/>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3343704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775543-A768-4D37-9AAE-6D1813A29B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A2CC53-4B49-46E7-940F-9BAB69DB7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E88F1-7827-4A95-8603-8356D8CC4FDC}"/>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5" name="Footer Placeholder 4">
            <a:extLst>
              <a:ext uri="{FF2B5EF4-FFF2-40B4-BE49-F238E27FC236}">
                <a16:creationId xmlns:a16="http://schemas.microsoft.com/office/drawing/2014/main" id="{CEB24733-75EB-4427-85F2-476904486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BC6DC-34E1-49D5-9EDA-BE4E39868162}"/>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419564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FE2F-433A-4139-9685-B2AA550F9B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83A353-2433-4996-B560-CC1ED8A5A7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B7648-F51D-45B3-9D31-759C6144F073}"/>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5" name="Footer Placeholder 4">
            <a:extLst>
              <a:ext uri="{FF2B5EF4-FFF2-40B4-BE49-F238E27FC236}">
                <a16:creationId xmlns:a16="http://schemas.microsoft.com/office/drawing/2014/main" id="{7EC85247-B101-4899-A0B1-6D934A845A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54C6E-0224-4570-94DC-9BF42AD99B30}"/>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213703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D19B5-B6DC-4973-90C6-321027DD50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1465D1-6115-44A0-9566-EC3BC2EC48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964B92-26C1-44E4-8EB3-3CCAB1CBB51D}"/>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5" name="Footer Placeholder 4">
            <a:extLst>
              <a:ext uri="{FF2B5EF4-FFF2-40B4-BE49-F238E27FC236}">
                <a16:creationId xmlns:a16="http://schemas.microsoft.com/office/drawing/2014/main" id="{4495D1FB-F799-4276-95F7-DCBB1B055B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B8337-4BD3-491D-A993-C23CD503DE1E}"/>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2695703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3C8C1-71BB-47C7-9405-9B438258CB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5C0CA6-7854-41CC-9511-927139BD11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21CD59-F6C3-4283-8310-2E8B118596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0D1248-6A68-4768-9DFF-95791B2030A3}"/>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6" name="Footer Placeholder 5">
            <a:extLst>
              <a:ext uri="{FF2B5EF4-FFF2-40B4-BE49-F238E27FC236}">
                <a16:creationId xmlns:a16="http://schemas.microsoft.com/office/drawing/2014/main" id="{46D2298F-112B-4BDE-8CAB-F837601308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0A72DF-449A-4DD1-9922-930603CD1AA6}"/>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1636073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E8F09-6A68-4B1A-AC14-E25C4A1665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F6B552-E81E-4AB6-837B-2DA9B960A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268C7A-4AF7-4FC9-993F-42A1045B54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5B4335-A8D8-419A-983D-CEDDC0A26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41831F-5CDD-40F3-AE91-D208F63958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14D5FF-6DCA-4CF9-9A9A-F759D9F09C95}"/>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8" name="Footer Placeholder 7">
            <a:extLst>
              <a:ext uri="{FF2B5EF4-FFF2-40B4-BE49-F238E27FC236}">
                <a16:creationId xmlns:a16="http://schemas.microsoft.com/office/drawing/2014/main" id="{A34F421B-32E4-4D30-B70A-1A3FCBC340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6B6072-1873-450D-89A1-3260A1092BD1}"/>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203883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4B83-7E39-4B49-BCB9-B257299187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B79E9F-5416-4865-8A8B-95ED4DBE85B0}"/>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4" name="Footer Placeholder 3">
            <a:extLst>
              <a:ext uri="{FF2B5EF4-FFF2-40B4-BE49-F238E27FC236}">
                <a16:creationId xmlns:a16="http://schemas.microsoft.com/office/drawing/2014/main" id="{6EE2703D-56D7-432C-AA7B-FBFC67364A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0076F8-ECBA-40F8-824A-59E2AF718707}"/>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185858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E3034D-1D16-42CA-9E47-8A81B2A2E89C}"/>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3" name="Footer Placeholder 2">
            <a:extLst>
              <a:ext uri="{FF2B5EF4-FFF2-40B4-BE49-F238E27FC236}">
                <a16:creationId xmlns:a16="http://schemas.microsoft.com/office/drawing/2014/main" id="{BC719033-ED02-4657-A5C9-E1F7255BF8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83C84C-F8A8-4B67-A64D-F1B6BF350B66}"/>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242138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104A-AA7A-49FE-A938-778C504EB8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36FC36-ADA7-4818-A60F-5AE5DB37D1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2F17BE-5CC9-4657-8946-DAE1FDB46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6A1C64-CFEA-4CF7-A51C-5EFAE8FD572D}"/>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6" name="Footer Placeholder 5">
            <a:extLst>
              <a:ext uri="{FF2B5EF4-FFF2-40B4-BE49-F238E27FC236}">
                <a16:creationId xmlns:a16="http://schemas.microsoft.com/office/drawing/2014/main" id="{421F339F-D5F5-4DCA-9E03-A43E6B4511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50D846-930B-4A20-93C8-6476AA4742A0}"/>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842293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CE985-2853-403E-A61A-8AFE33E153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8F9F92-AB68-4C60-A98F-411BA154C5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83547F-43B2-49E7-8C09-2A0CFFDFC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3CF863-E7F7-408B-8ED4-F77AFE434F80}"/>
              </a:ext>
            </a:extLst>
          </p:cNvPr>
          <p:cNvSpPr>
            <a:spLocks noGrp="1"/>
          </p:cNvSpPr>
          <p:nvPr>
            <p:ph type="dt" sz="half" idx="10"/>
          </p:nvPr>
        </p:nvSpPr>
        <p:spPr/>
        <p:txBody>
          <a:bodyPr/>
          <a:lstStyle/>
          <a:p>
            <a:fld id="{AF66BFB1-B7A9-4BE1-BDFC-90969ED8A340}" type="datetimeFigureOut">
              <a:rPr lang="en-US" smtClean="0"/>
              <a:t>8/30/2021</a:t>
            </a:fld>
            <a:endParaRPr lang="en-US"/>
          </a:p>
        </p:txBody>
      </p:sp>
      <p:sp>
        <p:nvSpPr>
          <p:cNvPr id="6" name="Footer Placeholder 5">
            <a:extLst>
              <a:ext uri="{FF2B5EF4-FFF2-40B4-BE49-F238E27FC236}">
                <a16:creationId xmlns:a16="http://schemas.microsoft.com/office/drawing/2014/main" id="{04B7AE9F-019F-4153-B41E-70FD4FE905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CCDE3D-55B0-480C-998B-A2DCA1E6741F}"/>
              </a:ext>
            </a:extLst>
          </p:cNvPr>
          <p:cNvSpPr>
            <a:spLocks noGrp="1"/>
          </p:cNvSpPr>
          <p:nvPr>
            <p:ph type="sldNum" sz="quarter" idx="12"/>
          </p:nvPr>
        </p:nvSpPr>
        <p:spPr/>
        <p:txBody>
          <a:bodyPr/>
          <a:lstStyle/>
          <a:p>
            <a:fld id="{DCE3C839-270A-43DE-BD21-E6477F4313C0}" type="slidenum">
              <a:rPr lang="en-US" smtClean="0"/>
              <a:t>‹#›</a:t>
            </a:fld>
            <a:endParaRPr lang="en-US"/>
          </a:p>
        </p:txBody>
      </p:sp>
    </p:spTree>
    <p:extLst>
      <p:ext uri="{BB962C8B-B14F-4D97-AF65-F5344CB8AC3E}">
        <p14:creationId xmlns:p14="http://schemas.microsoft.com/office/powerpoint/2010/main" val="2831151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A8C1C4-AD49-46FF-BF3F-0F817FEC24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DEDDB8-92CE-4A38-8F0A-1D1A3A7099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F5D2E-C6B9-4091-BB0F-76C9FAA01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6BFB1-B7A9-4BE1-BDFC-90969ED8A340}" type="datetimeFigureOut">
              <a:rPr lang="en-US" smtClean="0"/>
              <a:t>8/30/2021</a:t>
            </a:fld>
            <a:endParaRPr lang="en-US"/>
          </a:p>
        </p:txBody>
      </p:sp>
      <p:sp>
        <p:nvSpPr>
          <p:cNvPr id="5" name="Footer Placeholder 4">
            <a:extLst>
              <a:ext uri="{FF2B5EF4-FFF2-40B4-BE49-F238E27FC236}">
                <a16:creationId xmlns:a16="http://schemas.microsoft.com/office/drawing/2014/main" id="{F4AB37BE-EDE7-42A7-852D-2102E797A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400D9D-9ADE-4D1B-8848-11703229D2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3C839-270A-43DE-BD21-E6477F4313C0}" type="slidenum">
              <a:rPr lang="en-US" smtClean="0"/>
              <a:t>‹#›</a:t>
            </a:fld>
            <a:endParaRPr lang="en-US"/>
          </a:p>
        </p:txBody>
      </p:sp>
    </p:spTree>
    <p:extLst>
      <p:ext uri="{BB962C8B-B14F-4D97-AF65-F5344CB8AC3E}">
        <p14:creationId xmlns:p14="http://schemas.microsoft.com/office/powerpoint/2010/main" val="290470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14D321FA-4782-424B-B37B-CD68EA89C190}"/>
              </a:ext>
            </a:extLst>
          </p:cNvPr>
          <p:cNvSpPr>
            <a:spLocks noGrp="1"/>
          </p:cNvSpPr>
          <p:nvPr>
            <p:ph type="subTitle" idx="1"/>
          </p:nvPr>
        </p:nvSpPr>
        <p:spPr>
          <a:xfrm>
            <a:off x="4439633" y="4518923"/>
            <a:ext cx="3312734" cy="1141851"/>
          </a:xfrm>
          <a:noFill/>
        </p:spPr>
        <p:txBody>
          <a:bodyPr>
            <a:normAutofit/>
          </a:bodyPr>
          <a:lstStyle/>
          <a:p>
            <a:endParaRPr lang="en-US" sz="2000">
              <a:solidFill>
                <a:srgbClr val="080808"/>
              </a:solidFill>
            </a:endParaRPr>
          </a:p>
        </p:txBody>
      </p:sp>
      <p:sp>
        <p:nvSpPr>
          <p:cNvPr id="2" name="Title 1">
            <a:extLst>
              <a:ext uri="{FF2B5EF4-FFF2-40B4-BE49-F238E27FC236}">
                <a16:creationId xmlns:a16="http://schemas.microsoft.com/office/drawing/2014/main" id="{8F8A1223-1924-42E1-B3EB-0D8E2592108B}"/>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Unit 1.4 Stakeholders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6383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CE8210-9CFB-4306-948C-764895BD591C}"/>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Key Terms</a:t>
            </a:r>
          </a:p>
        </p:txBody>
      </p:sp>
      <p:graphicFrame>
        <p:nvGraphicFramePr>
          <p:cNvPr id="5" name="Content Placeholder 2">
            <a:extLst>
              <a:ext uri="{FF2B5EF4-FFF2-40B4-BE49-F238E27FC236}">
                <a16:creationId xmlns:a16="http://schemas.microsoft.com/office/drawing/2014/main" id="{6B77EFA7-266F-4F85-9A7D-0C98E71AE56A}"/>
              </a:ext>
            </a:extLst>
          </p:cNvPr>
          <p:cNvGraphicFramePr>
            <a:graphicFrameLocks noGrp="1"/>
          </p:cNvGraphicFramePr>
          <p:nvPr>
            <p:ph idx="1"/>
            <p:extLst>
              <p:ext uri="{D42A27DB-BD31-4B8C-83A1-F6EECF244321}">
                <p14:modId xmlns:p14="http://schemas.microsoft.com/office/powerpoint/2010/main" val="240431359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087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CDE339-3283-4C84-AD01-43BD5902AAA1}"/>
              </a:ext>
            </a:extLst>
          </p:cNvPr>
          <p:cNvSpPr>
            <a:spLocks noGrp="1"/>
          </p:cNvSpPr>
          <p:nvPr>
            <p:ph type="title"/>
          </p:nvPr>
        </p:nvSpPr>
        <p:spPr>
          <a:xfrm>
            <a:off x="524741" y="620392"/>
            <a:ext cx="3808268" cy="5504688"/>
          </a:xfrm>
        </p:spPr>
        <p:txBody>
          <a:bodyPr>
            <a:normAutofit/>
          </a:bodyPr>
          <a:lstStyle/>
          <a:p>
            <a:r>
              <a:rPr lang="en-US" sz="5100">
                <a:solidFill>
                  <a:schemeClr val="bg1"/>
                </a:solidFill>
              </a:rPr>
              <a:t>Internal Stakeholders</a:t>
            </a:r>
          </a:p>
        </p:txBody>
      </p:sp>
      <p:graphicFrame>
        <p:nvGraphicFramePr>
          <p:cNvPr id="5" name="Content Placeholder 2">
            <a:extLst>
              <a:ext uri="{FF2B5EF4-FFF2-40B4-BE49-F238E27FC236}">
                <a16:creationId xmlns:a16="http://schemas.microsoft.com/office/drawing/2014/main" id="{8ACD3364-42D6-4FD0-86F9-766290E8B994}"/>
              </a:ext>
            </a:extLst>
          </p:cNvPr>
          <p:cNvGraphicFramePr>
            <a:graphicFrameLocks noGrp="1"/>
          </p:cNvGraphicFramePr>
          <p:nvPr>
            <p:ph idx="1"/>
            <p:extLst>
              <p:ext uri="{D42A27DB-BD31-4B8C-83A1-F6EECF244321}">
                <p14:modId xmlns:p14="http://schemas.microsoft.com/office/powerpoint/2010/main" val="274268016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7899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C3116-3F14-441F-BB09-53F61A9BFCFD}"/>
              </a:ext>
            </a:extLst>
          </p:cNvPr>
          <p:cNvSpPr>
            <a:spLocks noGrp="1"/>
          </p:cNvSpPr>
          <p:nvPr>
            <p:ph type="title"/>
          </p:nvPr>
        </p:nvSpPr>
        <p:spPr>
          <a:xfrm>
            <a:off x="524741" y="620392"/>
            <a:ext cx="3808268" cy="5504688"/>
          </a:xfrm>
        </p:spPr>
        <p:txBody>
          <a:bodyPr>
            <a:normAutofit/>
          </a:bodyPr>
          <a:lstStyle/>
          <a:p>
            <a:r>
              <a:rPr lang="en-US" sz="5100">
                <a:solidFill>
                  <a:schemeClr val="bg1"/>
                </a:solidFill>
              </a:rPr>
              <a:t>External Stakeholders</a:t>
            </a:r>
          </a:p>
        </p:txBody>
      </p:sp>
      <p:graphicFrame>
        <p:nvGraphicFramePr>
          <p:cNvPr id="5" name="Content Placeholder 2">
            <a:extLst>
              <a:ext uri="{FF2B5EF4-FFF2-40B4-BE49-F238E27FC236}">
                <a16:creationId xmlns:a16="http://schemas.microsoft.com/office/drawing/2014/main" id="{67B2D7CE-5449-4D63-9645-8359C898042D}"/>
              </a:ext>
            </a:extLst>
          </p:cNvPr>
          <p:cNvGraphicFramePr>
            <a:graphicFrameLocks noGrp="1"/>
          </p:cNvGraphicFramePr>
          <p:nvPr>
            <p:ph idx="1"/>
            <p:extLst>
              <p:ext uri="{D42A27DB-BD31-4B8C-83A1-F6EECF244321}">
                <p14:modId xmlns:p14="http://schemas.microsoft.com/office/powerpoint/2010/main" val="335725962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226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57A246-B7E2-429A-A67F-8F8FC5E9CEF1}"/>
              </a:ext>
            </a:extLst>
          </p:cNvPr>
          <p:cNvSpPr>
            <a:spLocks noGrp="1"/>
          </p:cNvSpPr>
          <p:nvPr>
            <p:ph type="title"/>
          </p:nvPr>
        </p:nvSpPr>
        <p:spPr>
          <a:xfrm>
            <a:off x="524741" y="620392"/>
            <a:ext cx="3808268" cy="5504688"/>
          </a:xfrm>
        </p:spPr>
        <p:txBody>
          <a:bodyPr>
            <a:normAutofit/>
          </a:bodyPr>
          <a:lstStyle/>
          <a:p>
            <a:r>
              <a:rPr lang="en-US" sz="3800">
                <a:solidFill>
                  <a:schemeClr val="bg1"/>
                </a:solidFill>
              </a:rPr>
              <a:t>Conflicts between stakeholders????</a:t>
            </a:r>
          </a:p>
        </p:txBody>
      </p:sp>
      <p:graphicFrame>
        <p:nvGraphicFramePr>
          <p:cNvPr id="5" name="Content Placeholder 2">
            <a:extLst>
              <a:ext uri="{FF2B5EF4-FFF2-40B4-BE49-F238E27FC236}">
                <a16:creationId xmlns:a16="http://schemas.microsoft.com/office/drawing/2014/main" id="{A3F9C08B-0FDE-4F07-8E12-6594477D0A60}"/>
              </a:ext>
            </a:extLst>
          </p:cNvPr>
          <p:cNvGraphicFramePr>
            <a:graphicFrameLocks noGrp="1"/>
          </p:cNvGraphicFramePr>
          <p:nvPr>
            <p:ph idx="1"/>
            <p:extLst>
              <p:ext uri="{D42A27DB-BD31-4B8C-83A1-F6EECF244321}">
                <p14:modId xmlns:p14="http://schemas.microsoft.com/office/powerpoint/2010/main" val="332628272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89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1CDE9-F26A-4E62-BD92-E0AFA6D6E966}"/>
              </a:ext>
            </a:extLst>
          </p:cNvPr>
          <p:cNvSpPr>
            <a:spLocks noGrp="1"/>
          </p:cNvSpPr>
          <p:nvPr>
            <p:ph type="title"/>
          </p:nvPr>
        </p:nvSpPr>
        <p:spPr/>
        <p:txBody>
          <a:bodyPr/>
          <a:lstStyle/>
          <a:p>
            <a:r>
              <a:rPr lang="en-US" dirty="0"/>
              <a:t>Stakeholder Analysis</a:t>
            </a:r>
          </a:p>
        </p:txBody>
      </p:sp>
      <p:pic>
        <p:nvPicPr>
          <p:cNvPr id="5" name="Content Placeholder 4">
            <a:extLst>
              <a:ext uri="{FF2B5EF4-FFF2-40B4-BE49-F238E27FC236}">
                <a16:creationId xmlns:a16="http://schemas.microsoft.com/office/drawing/2014/main" id="{B4C27820-D7A0-4C0D-B2CE-FA38BCC078E1}"/>
              </a:ext>
            </a:extLst>
          </p:cNvPr>
          <p:cNvPicPr>
            <a:picLocks noGrp="1" noChangeAspect="1"/>
          </p:cNvPicPr>
          <p:nvPr>
            <p:ph idx="1"/>
          </p:nvPr>
        </p:nvPicPr>
        <p:blipFill>
          <a:blip r:embed="rId2"/>
          <a:stretch>
            <a:fillRect/>
          </a:stretch>
        </p:blipFill>
        <p:spPr>
          <a:xfrm>
            <a:off x="1661724" y="1690688"/>
            <a:ext cx="7211202" cy="4351338"/>
          </a:xfrm>
        </p:spPr>
      </p:pic>
    </p:spTree>
    <p:extLst>
      <p:ext uri="{BB962C8B-B14F-4D97-AF65-F5344CB8AC3E}">
        <p14:creationId xmlns:p14="http://schemas.microsoft.com/office/powerpoint/2010/main" val="4014433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EF878-073C-46FA-9619-236ED0962BC4}"/>
              </a:ext>
            </a:extLst>
          </p:cNvPr>
          <p:cNvSpPr>
            <a:spLocks noGrp="1"/>
          </p:cNvSpPr>
          <p:nvPr>
            <p:ph type="title"/>
          </p:nvPr>
        </p:nvSpPr>
        <p:spPr/>
        <p:txBody>
          <a:bodyPr/>
          <a:lstStyle/>
          <a:p>
            <a:r>
              <a:rPr lang="en-US" dirty="0"/>
              <a:t>Stakeholder Mapping</a:t>
            </a:r>
          </a:p>
        </p:txBody>
      </p:sp>
      <p:pic>
        <p:nvPicPr>
          <p:cNvPr id="5" name="Content Placeholder 4">
            <a:extLst>
              <a:ext uri="{FF2B5EF4-FFF2-40B4-BE49-F238E27FC236}">
                <a16:creationId xmlns:a16="http://schemas.microsoft.com/office/drawing/2014/main" id="{2BBF3F53-DAEF-43C6-B73C-5C04B38F796E}"/>
              </a:ext>
            </a:extLst>
          </p:cNvPr>
          <p:cNvPicPr>
            <a:picLocks noGrp="1" noChangeAspect="1"/>
          </p:cNvPicPr>
          <p:nvPr>
            <p:ph idx="1"/>
          </p:nvPr>
        </p:nvPicPr>
        <p:blipFill>
          <a:blip r:embed="rId2"/>
          <a:stretch>
            <a:fillRect/>
          </a:stretch>
        </p:blipFill>
        <p:spPr>
          <a:xfrm>
            <a:off x="1727200" y="1503680"/>
            <a:ext cx="8514080" cy="4673283"/>
          </a:xfrm>
        </p:spPr>
      </p:pic>
    </p:spTree>
    <p:extLst>
      <p:ext uri="{BB962C8B-B14F-4D97-AF65-F5344CB8AC3E}">
        <p14:creationId xmlns:p14="http://schemas.microsoft.com/office/powerpoint/2010/main" val="1198447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210</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Unit 1.4 Stakeholders</vt:lpstr>
      <vt:lpstr>Key Terms</vt:lpstr>
      <vt:lpstr>Internal Stakeholders</vt:lpstr>
      <vt:lpstr>External Stakeholders</vt:lpstr>
      <vt:lpstr>Conflicts between stakeholders????</vt:lpstr>
      <vt:lpstr>Stakeholder Analysis</vt:lpstr>
      <vt:lpstr>Stakeholder Mapping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1.4 Stakeholders</dc:title>
  <dc:creator>Hatcher, Thomas</dc:creator>
  <cp:lastModifiedBy>Hatcher, Thomas</cp:lastModifiedBy>
  <cp:revision>1</cp:revision>
  <dcterms:created xsi:type="dcterms:W3CDTF">2021-08-30T13:02:11Z</dcterms:created>
  <dcterms:modified xsi:type="dcterms:W3CDTF">2021-08-30T18:41:17Z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etDate">
    <vt:lpwstr>2021-08-30T13:02:11Z</vt:lpwstr>
  </property>
  <property fmtid="{D5CDD505-2E9C-101B-9397-08002B2CF9AE}" pid="4" name="MSIP_Label_0ee3c538-ec52-435f-ae58-017644bd9513_Method">
    <vt:lpwstr>Standard</vt:lpwstr>
  </property>
  <property fmtid="{D5CDD505-2E9C-101B-9397-08002B2CF9AE}" pid="5" name="MSIP_Label_0ee3c538-ec52-435f-ae58-017644bd9513_Name">
    <vt:lpwstr>0ee3c538-ec52-435f-ae58-017644bd9513</vt:lpwstr>
  </property>
  <property fmtid="{D5CDD505-2E9C-101B-9397-08002B2CF9AE}" pid="6" name="MSIP_Label_0ee3c538-ec52-435f-ae58-017644bd9513_SiteId">
    <vt:lpwstr>0cdcb198-8169-4b70-ba9f-da7e3ba700c2</vt:lpwstr>
  </property>
  <property fmtid="{D5CDD505-2E9C-101B-9397-08002B2CF9AE}" pid="7" name="MSIP_Label_0ee3c538-ec52-435f-ae58-017644bd9513_ActionId">
    <vt:lpwstr>36046f6d-c9d0-49aa-aef1-9958287e33f2</vt:lpwstr>
  </property>
  <property fmtid="{D5CDD505-2E9C-101B-9397-08002B2CF9AE}" pid="8" name="MSIP_Label_0ee3c538-ec52-435f-ae58-017644bd9513_ContentBits">
    <vt:lpwstr>0</vt:lpwstr>
  </property>
</Properties>
</file>