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965FE-D433-4F72-A3BF-9C8C7B09A947}" v="2" dt="2020-10-15T14:52:19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cher, Thomas" userId="89dc66b8-a996-44f7-995f-99e8203f1292" providerId="ADAL" clId="{D51965FE-D433-4F72-A3BF-9C8C7B09A947}"/>
    <pc:docChg chg="undo custSel mod addSld modSld">
      <pc:chgData name="Hatcher, Thomas" userId="89dc66b8-a996-44f7-995f-99e8203f1292" providerId="ADAL" clId="{D51965FE-D433-4F72-A3BF-9C8C7B09A947}" dt="2020-10-15T14:54:20.894" v="1199" actId="688"/>
      <pc:docMkLst>
        <pc:docMk/>
      </pc:docMkLst>
      <pc:sldChg chg="addSp delSp modSp new mod setBg">
        <pc:chgData name="Hatcher, Thomas" userId="89dc66b8-a996-44f7-995f-99e8203f1292" providerId="ADAL" clId="{D51965FE-D433-4F72-A3BF-9C8C7B09A947}" dt="2020-10-15T12:52:22.708" v="246" actId="26606"/>
        <pc:sldMkLst>
          <pc:docMk/>
          <pc:sldMk cId="3825848067" sldId="262"/>
        </pc:sldMkLst>
        <pc:spChg chg="mo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" creationId="{C35FE2E5-EB18-4EFF-AA8C-9F6A4F62E55E}"/>
          </ac:spMkLst>
        </pc:spChg>
        <pc:spChg chg="mo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3" creationId="{67F1586C-45B9-442D-9B92-DE3770FF6E2E}"/>
          </ac:spMkLst>
        </pc:spChg>
        <pc:spChg chg="add del">
          <ac:chgData name="Hatcher, Thomas" userId="89dc66b8-a996-44f7-995f-99e8203f1292" providerId="ADAL" clId="{D51965FE-D433-4F72-A3BF-9C8C7B09A947}" dt="2020-10-15T12:52:22.693" v="245" actId="26606"/>
          <ac:spMkLst>
            <pc:docMk/>
            <pc:sldMk cId="3825848067" sldId="262"/>
            <ac:spMk id="8" creationId="{327D73B4-9F5C-4A64-A179-51B9500CB8B5}"/>
          </ac:spMkLst>
        </pc:spChg>
        <pc:spChg chg="add del">
          <ac:chgData name="Hatcher, Thomas" userId="89dc66b8-a996-44f7-995f-99e8203f1292" providerId="ADAL" clId="{D51965FE-D433-4F72-A3BF-9C8C7B09A947}" dt="2020-10-15T12:52:22.693" v="245" actId="26606"/>
          <ac:spMkLst>
            <pc:docMk/>
            <pc:sldMk cId="3825848067" sldId="262"/>
            <ac:spMk id="10" creationId="{C1F06963-6374-4B48-844F-071A9BAAAE02}"/>
          </ac:spMkLst>
        </pc:spChg>
        <pc:spChg chg="add del">
          <ac:chgData name="Hatcher, Thomas" userId="89dc66b8-a996-44f7-995f-99e8203f1292" providerId="ADAL" clId="{D51965FE-D433-4F72-A3BF-9C8C7B09A947}" dt="2020-10-15T12:52:22.693" v="245" actId="26606"/>
          <ac:spMkLst>
            <pc:docMk/>
            <pc:sldMk cId="3825848067" sldId="262"/>
            <ac:spMk id="12" creationId="{6CB927A4-E432-4310-9CD5-E89FF5063179}"/>
          </ac:spMkLst>
        </pc:spChg>
        <pc:spChg chg="add del">
          <ac:chgData name="Hatcher, Thomas" userId="89dc66b8-a996-44f7-995f-99e8203f1292" providerId="ADAL" clId="{D51965FE-D433-4F72-A3BF-9C8C7B09A947}" dt="2020-10-15T12:52:22.693" v="245" actId="26606"/>
          <ac:spMkLst>
            <pc:docMk/>
            <pc:sldMk cId="3825848067" sldId="262"/>
            <ac:spMk id="14" creationId="{1453BF6C-B012-48B7-B4E8-6D7AC7C27D02}"/>
          </ac:spMkLst>
        </pc:spChg>
        <pc:spChg chg="add del">
          <ac:chgData name="Hatcher, Thomas" userId="89dc66b8-a996-44f7-995f-99e8203f1292" providerId="ADAL" clId="{D51965FE-D433-4F72-A3BF-9C8C7B09A947}" dt="2020-10-15T12:52:22.693" v="245" actId="26606"/>
          <ac:spMkLst>
            <pc:docMk/>
            <pc:sldMk cId="3825848067" sldId="262"/>
            <ac:spMk id="16" creationId="{E3020543-B24B-4EC4-8FFC-8DD88EEA91A8}"/>
          </ac:spMkLst>
        </pc:spChg>
        <pc:spChg chg="ad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0" creationId="{A2679492-7988-4050-9056-542444452411}"/>
          </ac:spMkLst>
        </pc:spChg>
        <pc:spChg chg="ad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1" creationId="{B091B163-7D61-4891-ABCF-5C13D9C418D0}"/>
          </ac:spMkLst>
        </pc:spChg>
        <pc:spChg chg="ad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2" creationId="{6CB927A4-E432-4310-9CD5-E89FF5063179}"/>
          </ac:spMkLst>
        </pc:spChg>
        <pc:spChg chg="ad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3" creationId="{E3020543-B24B-4EC4-8FFC-8DD88EEA91A8}"/>
          </ac:spMkLst>
        </pc:spChg>
        <pc:spChg chg="add">
          <ac:chgData name="Hatcher, Thomas" userId="89dc66b8-a996-44f7-995f-99e8203f1292" providerId="ADAL" clId="{D51965FE-D433-4F72-A3BF-9C8C7B09A947}" dt="2020-10-15T12:52:22.708" v="246" actId="26606"/>
          <ac:spMkLst>
            <pc:docMk/>
            <pc:sldMk cId="3825848067" sldId="262"/>
            <ac:spMk id="24" creationId="{1453BF6C-B012-48B7-B4E8-6D7AC7C27D02}"/>
          </ac:spMkLst>
        </pc:spChg>
        <pc:cxnChg chg="add del">
          <ac:chgData name="Hatcher, Thomas" userId="89dc66b8-a996-44f7-995f-99e8203f1292" providerId="ADAL" clId="{D51965FE-D433-4F72-A3BF-9C8C7B09A947}" dt="2020-10-15T12:52:22.693" v="245" actId="26606"/>
          <ac:cxnSpMkLst>
            <pc:docMk/>
            <pc:sldMk cId="3825848067" sldId="262"/>
            <ac:cxnSpMk id="18" creationId="{C49DA8F6-BCC1-4447-B54C-57856834B94B}"/>
          </ac:cxnSpMkLst>
        </pc:cxnChg>
        <pc:cxnChg chg="add">
          <ac:chgData name="Hatcher, Thomas" userId="89dc66b8-a996-44f7-995f-99e8203f1292" providerId="ADAL" clId="{D51965FE-D433-4F72-A3BF-9C8C7B09A947}" dt="2020-10-15T12:52:22.708" v="246" actId="26606"/>
          <ac:cxnSpMkLst>
            <pc:docMk/>
            <pc:sldMk cId="3825848067" sldId="262"/>
            <ac:cxnSpMk id="25" creationId="{C49DA8F6-BCC1-4447-B54C-57856834B94B}"/>
          </ac:cxnSpMkLst>
        </pc:cxnChg>
      </pc:sldChg>
      <pc:sldChg chg="addSp delSp modSp new mod setBg">
        <pc:chgData name="Hatcher, Thomas" userId="89dc66b8-a996-44f7-995f-99e8203f1292" providerId="ADAL" clId="{D51965FE-D433-4F72-A3BF-9C8C7B09A947}" dt="2020-10-15T12:57:48.029" v="789" actId="26606"/>
        <pc:sldMkLst>
          <pc:docMk/>
          <pc:sldMk cId="2820726639" sldId="263"/>
        </pc:sldMkLst>
        <pc:spChg chg="mo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2" creationId="{B621B81D-54C1-484F-B4B8-DC3D8FD11FE6}"/>
          </ac:spMkLst>
        </pc:spChg>
        <pc:spChg chg="del mo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3" creationId="{9F0895F8-BF6A-4E97-9BAF-B7BCE496E155}"/>
          </ac:spMkLst>
        </pc:spChg>
        <pc:spChg chg="ad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9" creationId="{383F4F3A-DF89-453C-A499-8C259F6A2F13}"/>
          </ac:spMkLst>
        </pc:spChg>
        <pc:spChg chg="ad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11" creationId="{58BDB0EE-D238-415B-9ED8-62AA6AB2AAD1}"/>
          </ac:spMkLst>
        </pc:spChg>
        <pc:spChg chg="ad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13" creationId="{C5B55FC3-961D-4325-82F1-DE92B0D04E03}"/>
          </ac:spMkLst>
        </pc:spChg>
        <pc:spChg chg="add">
          <ac:chgData name="Hatcher, Thomas" userId="89dc66b8-a996-44f7-995f-99e8203f1292" providerId="ADAL" clId="{D51965FE-D433-4F72-A3BF-9C8C7B09A947}" dt="2020-10-15T12:57:48.029" v="789" actId="26606"/>
          <ac:spMkLst>
            <pc:docMk/>
            <pc:sldMk cId="2820726639" sldId="263"/>
            <ac:spMk id="17" creationId="{4C8AB332-D09E-4F28-943C-DABDD4716A3C}"/>
          </ac:spMkLst>
        </pc:spChg>
        <pc:graphicFrameChg chg="add">
          <ac:chgData name="Hatcher, Thomas" userId="89dc66b8-a996-44f7-995f-99e8203f1292" providerId="ADAL" clId="{D51965FE-D433-4F72-A3BF-9C8C7B09A947}" dt="2020-10-15T12:57:48.029" v="789" actId="26606"/>
          <ac:graphicFrameMkLst>
            <pc:docMk/>
            <pc:sldMk cId="2820726639" sldId="263"/>
            <ac:graphicFrameMk id="5" creationId="{1E572F66-D78C-4E1E-A40D-4E11A782B007}"/>
          </ac:graphicFrameMkLst>
        </pc:graphicFrameChg>
        <pc:cxnChg chg="add">
          <ac:chgData name="Hatcher, Thomas" userId="89dc66b8-a996-44f7-995f-99e8203f1292" providerId="ADAL" clId="{D51965FE-D433-4F72-A3BF-9C8C7B09A947}" dt="2020-10-15T12:57:48.029" v="789" actId="26606"/>
          <ac:cxnSpMkLst>
            <pc:docMk/>
            <pc:sldMk cId="2820726639" sldId="263"/>
            <ac:cxnSpMk id="15" creationId="{C8F51B3F-8331-4E4A-AE96-D47B1006EEAD}"/>
          </ac:cxnSpMkLst>
        </pc:cxnChg>
      </pc:sldChg>
      <pc:sldChg chg="addSp delSp modSp new mod setBg">
        <pc:chgData name="Hatcher, Thomas" userId="89dc66b8-a996-44f7-995f-99e8203f1292" providerId="ADAL" clId="{D51965FE-D433-4F72-A3BF-9C8C7B09A947}" dt="2020-10-15T14:54:20.894" v="1199" actId="688"/>
        <pc:sldMkLst>
          <pc:docMk/>
          <pc:sldMk cId="2667141143" sldId="264"/>
        </pc:sldMkLst>
        <pc:spChg chg="mo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" creationId="{2A32DEB9-E42A-4BCB-8794-F6188CF743F2}"/>
          </ac:spMkLst>
        </pc:spChg>
        <pc:spChg chg="mod or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3" creationId="{FC783075-91A7-4DCD-ABCD-32FBF91F75EB}"/>
          </ac:spMkLst>
        </pc:spChg>
        <pc:spChg chg="add del">
          <ac:chgData name="Hatcher, Thomas" userId="89dc66b8-a996-44f7-995f-99e8203f1292" providerId="ADAL" clId="{D51965FE-D433-4F72-A3BF-9C8C7B09A947}" dt="2020-10-15T13:04:51.717" v="996" actId="26606"/>
          <ac:spMkLst>
            <pc:docMk/>
            <pc:sldMk cId="2667141143" sldId="264"/>
            <ac:spMk id="9" creationId="{327D73B4-9F5C-4A64-A179-51B9500CB8B5}"/>
          </ac:spMkLst>
        </pc:spChg>
        <pc:spChg chg="add del">
          <ac:chgData name="Hatcher, Thomas" userId="89dc66b8-a996-44f7-995f-99e8203f1292" providerId="ADAL" clId="{D51965FE-D433-4F72-A3BF-9C8C7B09A947}" dt="2020-10-15T13:04:51.717" v="996" actId="26606"/>
          <ac:spMkLst>
            <pc:docMk/>
            <pc:sldMk cId="2667141143" sldId="264"/>
            <ac:spMk id="11" creationId="{C1F06963-6374-4B48-844F-071A9BAAAE02}"/>
          </ac:spMkLst>
        </pc:spChg>
        <pc:spChg chg="add mod">
          <ac:chgData name="Hatcher, Thomas" userId="89dc66b8-a996-44f7-995f-99e8203f1292" providerId="ADAL" clId="{D51965FE-D433-4F72-A3BF-9C8C7B09A947}" dt="2020-10-15T14:54:20.894" v="1199" actId="688"/>
          <ac:spMkLst>
            <pc:docMk/>
            <pc:sldMk cId="2667141143" sldId="264"/>
            <ac:spMk id="12" creationId="{817C7874-804A-4145-B8CD-F2CCF7A054BC}"/>
          </ac:spMkLst>
        </pc:spChg>
        <pc:spChg chg="add del">
          <ac:chgData name="Hatcher, Thomas" userId="89dc66b8-a996-44f7-995f-99e8203f1292" providerId="ADAL" clId="{D51965FE-D433-4F72-A3BF-9C8C7B09A947}" dt="2020-10-15T13:04:51.717" v="996" actId="26606"/>
          <ac:spMkLst>
            <pc:docMk/>
            <pc:sldMk cId="2667141143" sldId="264"/>
            <ac:spMk id="13" creationId="{6CB927A4-E432-4310-9CD5-E89FF5063179}"/>
          </ac:spMkLst>
        </pc:spChg>
        <pc:spChg chg="add del">
          <ac:chgData name="Hatcher, Thomas" userId="89dc66b8-a996-44f7-995f-99e8203f1292" providerId="ADAL" clId="{D51965FE-D433-4F72-A3BF-9C8C7B09A947}" dt="2020-10-15T13:04:51.717" v="996" actId="26606"/>
          <ac:spMkLst>
            <pc:docMk/>
            <pc:sldMk cId="2667141143" sldId="264"/>
            <ac:spMk id="15" creationId="{1453BF6C-B012-48B7-B4E8-6D7AC7C27D02}"/>
          </ac:spMkLst>
        </pc:spChg>
        <pc:spChg chg="add del">
          <ac:chgData name="Hatcher, Thomas" userId="89dc66b8-a996-44f7-995f-99e8203f1292" providerId="ADAL" clId="{D51965FE-D433-4F72-A3BF-9C8C7B09A947}" dt="2020-10-15T13:04:51.717" v="996" actId="26606"/>
          <ac:spMkLst>
            <pc:docMk/>
            <pc:sldMk cId="2667141143" sldId="264"/>
            <ac:spMk id="17" creationId="{E3020543-B24B-4EC4-8FFC-8DD88EEA91A8}"/>
          </ac:spMkLst>
        </pc:spChg>
        <pc:spChg chg="ad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1" creationId="{327D73B4-9F5C-4A64-A179-51B9500CB8B5}"/>
          </ac:spMkLst>
        </pc:spChg>
        <pc:spChg chg="ad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2" creationId="{C1F06963-6374-4B48-844F-071A9BAAAE02}"/>
          </ac:spMkLst>
        </pc:spChg>
        <pc:spChg chg="ad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3" creationId="{6CB927A4-E432-4310-9CD5-E89FF5063179}"/>
          </ac:spMkLst>
        </pc:spChg>
        <pc:spChg chg="ad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4" creationId="{1453BF6C-B012-48B7-B4E8-6D7AC7C27D02}"/>
          </ac:spMkLst>
        </pc:spChg>
        <pc:spChg chg="add">
          <ac:chgData name="Hatcher, Thomas" userId="89dc66b8-a996-44f7-995f-99e8203f1292" providerId="ADAL" clId="{D51965FE-D433-4F72-A3BF-9C8C7B09A947}" dt="2020-10-15T13:04:51.734" v="997" actId="26606"/>
          <ac:spMkLst>
            <pc:docMk/>
            <pc:sldMk cId="2667141143" sldId="264"/>
            <ac:spMk id="25" creationId="{E3020543-B24B-4EC4-8FFC-8DD88EEA91A8}"/>
          </ac:spMkLst>
        </pc:spChg>
        <pc:picChg chg="add mod">
          <ac:chgData name="Hatcher, Thomas" userId="89dc66b8-a996-44f7-995f-99e8203f1292" providerId="ADAL" clId="{D51965FE-D433-4F72-A3BF-9C8C7B09A947}" dt="2020-10-15T13:04:51.734" v="997" actId="26606"/>
          <ac:picMkLst>
            <pc:docMk/>
            <pc:sldMk cId="2667141143" sldId="264"/>
            <ac:picMk id="4" creationId="{3B80E30C-22E6-4247-8668-7E9DF3218907}"/>
          </ac:picMkLst>
        </pc:picChg>
        <pc:cxnChg chg="add del mod">
          <ac:chgData name="Hatcher, Thomas" userId="89dc66b8-a996-44f7-995f-99e8203f1292" providerId="ADAL" clId="{D51965FE-D433-4F72-A3BF-9C8C7B09A947}" dt="2020-10-15T14:53:44.830" v="1197" actId="478"/>
          <ac:cxnSpMkLst>
            <pc:docMk/>
            <pc:sldMk cId="2667141143" sldId="264"/>
            <ac:cxnSpMk id="6" creationId="{98569CE2-2B32-4A97-A7B4-52D752769B51}"/>
          </ac:cxnSpMkLst>
        </pc:cxnChg>
        <pc:cxnChg chg="add del">
          <ac:chgData name="Hatcher, Thomas" userId="89dc66b8-a996-44f7-995f-99e8203f1292" providerId="ADAL" clId="{D51965FE-D433-4F72-A3BF-9C8C7B09A947}" dt="2020-10-15T13:04:51.717" v="996" actId="26606"/>
          <ac:cxnSpMkLst>
            <pc:docMk/>
            <pc:sldMk cId="2667141143" sldId="264"/>
            <ac:cxnSpMk id="19" creationId="{C49DA8F6-BCC1-4447-B54C-57856834B94B}"/>
          </ac:cxnSpMkLst>
        </pc:cxnChg>
        <pc:cxnChg chg="add">
          <ac:chgData name="Hatcher, Thomas" userId="89dc66b8-a996-44f7-995f-99e8203f1292" providerId="ADAL" clId="{D51965FE-D433-4F72-A3BF-9C8C7B09A947}" dt="2020-10-15T13:04:51.734" v="997" actId="26606"/>
          <ac:cxnSpMkLst>
            <pc:docMk/>
            <pc:sldMk cId="2667141143" sldId="264"/>
            <ac:cxnSpMk id="26" creationId="{C49DA8F6-BCC1-4447-B54C-57856834B94B}"/>
          </ac:cxnSpMkLst>
        </pc:cxnChg>
      </pc:sldChg>
      <pc:sldChg chg="addSp delSp modSp new mod setBg">
        <pc:chgData name="Hatcher, Thomas" userId="89dc66b8-a996-44f7-995f-99e8203f1292" providerId="ADAL" clId="{D51965FE-D433-4F72-A3BF-9C8C7B09A947}" dt="2020-10-15T14:52:37.786" v="1191" actId="26606"/>
        <pc:sldMkLst>
          <pc:docMk/>
          <pc:sldMk cId="2576095024" sldId="265"/>
        </pc:sldMkLst>
        <pc:spChg chg="mod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2" creationId="{FB854EC2-3F37-4BAC-98AB-E70AB4EBFE96}"/>
          </ac:spMkLst>
        </pc:spChg>
        <pc:spChg chg="mod ord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3" creationId="{BC65DC20-AC0D-4415-A095-B6E8E101EE0B}"/>
          </ac:spMkLst>
        </pc:spChg>
        <pc:spChg chg="add del">
          <ac:chgData name="Hatcher, Thomas" userId="89dc66b8-a996-44f7-995f-99e8203f1292" providerId="ADAL" clId="{D51965FE-D433-4F72-A3BF-9C8C7B09A947}" dt="2020-10-15T14:50:20.895" v="1184" actId="26606"/>
          <ac:spMkLst>
            <pc:docMk/>
            <pc:sldMk cId="2576095024" sldId="265"/>
            <ac:spMk id="8" creationId="{CDBF2F9D-983F-4E90-827D-5A23216DEA35}"/>
          </ac:spMkLst>
        </pc:spChg>
        <pc:spChg chg="add del">
          <ac:chgData name="Hatcher, Thomas" userId="89dc66b8-a996-44f7-995f-99e8203f1292" providerId="ADAL" clId="{D51965FE-D433-4F72-A3BF-9C8C7B09A947}" dt="2020-10-15T14:50:20.895" v="1184" actId="26606"/>
          <ac:spMkLst>
            <pc:docMk/>
            <pc:sldMk cId="2576095024" sldId="265"/>
            <ac:spMk id="10" creationId="{6CB927A4-E432-4310-9CD5-E89FF5063179}"/>
          </ac:spMkLst>
        </pc:spChg>
        <pc:spChg chg="add del">
          <ac:chgData name="Hatcher, Thomas" userId="89dc66b8-a996-44f7-995f-99e8203f1292" providerId="ADAL" clId="{D51965FE-D433-4F72-A3BF-9C8C7B09A947}" dt="2020-10-15T14:50:20.895" v="1184" actId="26606"/>
          <ac:spMkLst>
            <pc:docMk/>
            <pc:sldMk cId="2576095024" sldId="265"/>
            <ac:spMk id="12" creationId="{E3020543-B24B-4EC4-8FFC-8DD88EEA91A8}"/>
          </ac:spMkLst>
        </pc:spChg>
        <pc:spChg chg="add del">
          <ac:chgData name="Hatcher, Thomas" userId="89dc66b8-a996-44f7-995f-99e8203f1292" providerId="ADAL" clId="{D51965FE-D433-4F72-A3BF-9C8C7B09A947}" dt="2020-10-15T14:50:20.895" v="1184" actId="26606"/>
          <ac:spMkLst>
            <pc:docMk/>
            <pc:sldMk cId="2576095024" sldId="265"/>
            <ac:spMk id="14" creationId="{1453BF6C-B012-48B7-B4E8-6D7AC7C27D02}"/>
          </ac:spMkLst>
        </pc:spChg>
        <pc:spChg chg="add del">
          <ac:chgData name="Hatcher, Thomas" userId="89dc66b8-a996-44f7-995f-99e8203f1292" providerId="ADAL" clId="{D51965FE-D433-4F72-A3BF-9C8C7B09A947}" dt="2020-10-15T14:50:23.078" v="1186" actId="26606"/>
          <ac:spMkLst>
            <pc:docMk/>
            <pc:sldMk cId="2576095024" sldId="265"/>
            <ac:spMk id="18" creationId="{8D1AA55E-40D5-461B-A5A8-4AE8AAB71B08}"/>
          </ac:spMkLst>
        </pc:spChg>
        <pc:spChg chg="add del">
          <ac:chgData name="Hatcher, Thomas" userId="89dc66b8-a996-44f7-995f-99e8203f1292" providerId="ADAL" clId="{D51965FE-D433-4F72-A3BF-9C8C7B09A947}" dt="2020-10-15T14:50:23.078" v="1186" actId="26606"/>
          <ac:spMkLst>
            <pc:docMk/>
            <pc:sldMk cId="2576095024" sldId="265"/>
            <ac:spMk id="20" creationId="{6CB927A4-E432-4310-9CD5-E89FF5063179}"/>
          </ac:spMkLst>
        </pc:spChg>
        <pc:spChg chg="add del">
          <ac:chgData name="Hatcher, Thomas" userId="89dc66b8-a996-44f7-995f-99e8203f1292" providerId="ADAL" clId="{D51965FE-D433-4F72-A3BF-9C8C7B09A947}" dt="2020-10-15T14:50:23.078" v="1186" actId="26606"/>
          <ac:spMkLst>
            <pc:docMk/>
            <pc:sldMk cId="2576095024" sldId="265"/>
            <ac:spMk id="21" creationId="{E3020543-B24B-4EC4-8FFC-8DD88EEA91A8}"/>
          </ac:spMkLst>
        </pc:spChg>
        <pc:spChg chg="add del">
          <ac:chgData name="Hatcher, Thomas" userId="89dc66b8-a996-44f7-995f-99e8203f1292" providerId="ADAL" clId="{D51965FE-D433-4F72-A3BF-9C8C7B09A947}" dt="2020-10-15T14:50:23.078" v="1186" actId="26606"/>
          <ac:spMkLst>
            <pc:docMk/>
            <pc:sldMk cId="2576095024" sldId="265"/>
            <ac:spMk id="22" creationId="{1453BF6C-B012-48B7-B4E8-6D7AC7C27D02}"/>
          </ac:spMkLst>
        </pc:spChg>
        <pc:spChg chg="add del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24" creationId="{BB7169B8-2507-43F4-A148-FA791CD9C678}"/>
          </ac:spMkLst>
        </pc:spChg>
        <pc:spChg chg="add del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26" creationId="{6CB927A4-E432-4310-9CD5-E89FF5063179}"/>
          </ac:spMkLst>
        </pc:spChg>
        <pc:spChg chg="add del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27" creationId="{E3020543-B24B-4EC4-8FFC-8DD88EEA91A8}"/>
          </ac:spMkLst>
        </pc:spChg>
        <pc:spChg chg="add del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28" creationId="{1453BF6C-B012-48B7-B4E8-6D7AC7C27D02}"/>
          </ac:spMkLst>
        </pc:spChg>
        <pc:spChg chg="add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33" creationId="{A2679492-7988-4050-9056-542444452411}"/>
          </ac:spMkLst>
        </pc:spChg>
        <pc:spChg chg="add">
          <ac:chgData name="Hatcher, Thomas" userId="89dc66b8-a996-44f7-995f-99e8203f1292" providerId="ADAL" clId="{D51965FE-D433-4F72-A3BF-9C8C7B09A947}" dt="2020-10-15T14:52:37.786" v="1191" actId="26606"/>
          <ac:spMkLst>
            <pc:docMk/>
            <pc:sldMk cId="2576095024" sldId="265"/>
            <ac:spMk id="35" creationId="{B091B163-7D61-4891-ABCF-5C13D9C418D0}"/>
          </ac:spMkLst>
        </pc:spChg>
        <pc:picChg chg="add mod">
          <ac:chgData name="Hatcher, Thomas" userId="89dc66b8-a996-44f7-995f-99e8203f1292" providerId="ADAL" clId="{D51965FE-D433-4F72-A3BF-9C8C7B09A947}" dt="2020-10-15T14:52:37.786" v="1191" actId="26606"/>
          <ac:picMkLst>
            <pc:docMk/>
            <pc:sldMk cId="2576095024" sldId="265"/>
            <ac:picMk id="4" creationId="{3DB2EEA1-2184-4F18-9D58-4A10078A4FF8}"/>
          </ac:picMkLst>
        </pc:picChg>
        <pc:cxnChg chg="add del">
          <ac:chgData name="Hatcher, Thomas" userId="89dc66b8-a996-44f7-995f-99e8203f1292" providerId="ADAL" clId="{D51965FE-D433-4F72-A3BF-9C8C7B09A947}" dt="2020-10-15T14:50:20.895" v="1184" actId="26606"/>
          <ac:cxnSpMkLst>
            <pc:docMk/>
            <pc:sldMk cId="2576095024" sldId="265"/>
            <ac:cxnSpMk id="16" creationId="{C49DA8F6-BCC1-4447-B54C-57856834B94B}"/>
          </ac:cxnSpMkLst>
        </pc:cxnChg>
        <pc:cxnChg chg="add del">
          <ac:chgData name="Hatcher, Thomas" userId="89dc66b8-a996-44f7-995f-99e8203f1292" providerId="ADAL" clId="{D51965FE-D433-4F72-A3BF-9C8C7B09A947}" dt="2020-10-15T14:50:23.078" v="1186" actId="26606"/>
          <ac:cxnSpMkLst>
            <pc:docMk/>
            <pc:sldMk cId="2576095024" sldId="265"/>
            <ac:cxnSpMk id="19" creationId="{7EB498BD-8089-4626-91EA-4978EBEF535E}"/>
          </ac:cxnSpMkLst>
        </pc:cxnChg>
        <pc:cxnChg chg="add del">
          <ac:chgData name="Hatcher, Thomas" userId="89dc66b8-a996-44f7-995f-99e8203f1292" providerId="ADAL" clId="{D51965FE-D433-4F72-A3BF-9C8C7B09A947}" dt="2020-10-15T14:52:37.786" v="1191" actId="26606"/>
          <ac:cxnSpMkLst>
            <pc:docMk/>
            <pc:sldMk cId="2576095024" sldId="265"/>
            <ac:cxnSpMk id="25" creationId="{C49DA8F6-BCC1-4447-B54C-57856834B94B}"/>
          </ac:cxnSpMkLst>
        </pc:cxnChg>
        <pc:cxnChg chg="add">
          <ac:chgData name="Hatcher, Thomas" userId="89dc66b8-a996-44f7-995f-99e8203f1292" providerId="ADAL" clId="{D51965FE-D433-4F72-A3BF-9C8C7B09A947}" dt="2020-10-15T14:52:37.786" v="1191" actId="26606"/>
          <ac:cxnSpMkLst>
            <pc:docMk/>
            <pc:sldMk cId="2576095024" sldId="265"/>
            <ac:cxnSpMk id="37" creationId="{C49DA8F6-BCC1-4447-B54C-57856834B94B}"/>
          </ac:cxnSpMkLst>
        </pc:cxn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D6EDB-4D6F-474D-8E19-FE7C29C350F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30BF3F0-672A-4FFE-AC60-8ABD2B4FDC50}">
      <dgm:prSet/>
      <dgm:spPr/>
      <dgm:t>
        <a:bodyPr/>
        <a:lstStyle/>
        <a:p>
          <a:r>
            <a:rPr lang="en-US"/>
            <a:t>Marketing Objectives (SMART)</a:t>
          </a:r>
        </a:p>
      </dgm:t>
    </dgm:pt>
    <dgm:pt modelId="{7AEB6E16-BDFB-46A8-8E88-F8F5CA09764D}" type="parTrans" cxnId="{0251CE82-FE45-4B0C-B263-3C1E19074F9C}">
      <dgm:prSet/>
      <dgm:spPr/>
      <dgm:t>
        <a:bodyPr/>
        <a:lstStyle/>
        <a:p>
          <a:endParaRPr lang="en-US"/>
        </a:p>
      </dgm:t>
    </dgm:pt>
    <dgm:pt modelId="{907F4910-8E04-4BE5-A57B-A12A08BF8B11}" type="sibTrans" cxnId="{0251CE82-FE45-4B0C-B263-3C1E19074F9C}">
      <dgm:prSet/>
      <dgm:spPr/>
      <dgm:t>
        <a:bodyPr/>
        <a:lstStyle/>
        <a:p>
          <a:endParaRPr lang="en-US"/>
        </a:p>
      </dgm:t>
    </dgm:pt>
    <dgm:pt modelId="{E468692C-F4AE-43B9-B5C7-68E88D286B2A}">
      <dgm:prSet/>
      <dgm:spPr/>
      <dgm:t>
        <a:bodyPr/>
        <a:lstStyle/>
        <a:p>
          <a:r>
            <a:rPr lang="en-US"/>
            <a:t>Key strategic plans (Overview)</a:t>
          </a:r>
        </a:p>
      </dgm:t>
    </dgm:pt>
    <dgm:pt modelId="{3FE16069-32DB-42DC-AB31-D2AAFC34A5D7}" type="parTrans" cxnId="{EB384BCF-F804-4CC2-A542-CAA4AF2F7953}">
      <dgm:prSet/>
      <dgm:spPr/>
      <dgm:t>
        <a:bodyPr/>
        <a:lstStyle/>
        <a:p>
          <a:endParaRPr lang="en-US"/>
        </a:p>
      </dgm:t>
    </dgm:pt>
    <dgm:pt modelId="{066CB800-C353-4991-BA96-7A9E8248BC5A}" type="sibTrans" cxnId="{EB384BCF-F804-4CC2-A542-CAA4AF2F7953}">
      <dgm:prSet/>
      <dgm:spPr/>
      <dgm:t>
        <a:bodyPr/>
        <a:lstStyle/>
        <a:p>
          <a:endParaRPr lang="en-US"/>
        </a:p>
      </dgm:t>
    </dgm:pt>
    <dgm:pt modelId="{7C17DA3D-BC2A-4864-AA08-A6E951BF0D84}">
      <dgm:prSet/>
      <dgm:spPr/>
      <dgm:t>
        <a:bodyPr/>
        <a:lstStyle/>
        <a:p>
          <a:r>
            <a:rPr lang="en-US"/>
            <a:t>Detailed marketing actions (Specific activities to be carried out)</a:t>
          </a:r>
        </a:p>
      </dgm:t>
    </dgm:pt>
    <dgm:pt modelId="{C053D7BF-0323-4EC1-ABF4-CF0C7E4D14A8}" type="parTrans" cxnId="{98B348D1-DE89-4C4D-A6F8-F5500290F4A9}">
      <dgm:prSet/>
      <dgm:spPr/>
      <dgm:t>
        <a:bodyPr/>
        <a:lstStyle/>
        <a:p>
          <a:endParaRPr lang="en-US"/>
        </a:p>
      </dgm:t>
    </dgm:pt>
    <dgm:pt modelId="{C3F95DB4-139D-48B1-84E8-936DB4CB340F}" type="sibTrans" cxnId="{98B348D1-DE89-4C4D-A6F8-F5500290F4A9}">
      <dgm:prSet/>
      <dgm:spPr/>
      <dgm:t>
        <a:bodyPr/>
        <a:lstStyle/>
        <a:p>
          <a:endParaRPr lang="en-US"/>
        </a:p>
      </dgm:t>
    </dgm:pt>
    <dgm:pt modelId="{8815AE6B-BAF6-4B4E-A5BF-473DC925494F}">
      <dgm:prSet/>
      <dgm:spPr/>
      <dgm:t>
        <a:bodyPr/>
        <a:lstStyle/>
        <a:p>
          <a:r>
            <a:rPr lang="en-US"/>
            <a:t>The Marketing Budget (finances required to carry out the plan.</a:t>
          </a:r>
        </a:p>
      </dgm:t>
    </dgm:pt>
    <dgm:pt modelId="{C226ED0F-323A-4E84-AF8A-546762B41EEF}" type="parTrans" cxnId="{A4DDED76-2A64-4B05-BB65-4388BB0AE377}">
      <dgm:prSet/>
      <dgm:spPr/>
      <dgm:t>
        <a:bodyPr/>
        <a:lstStyle/>
        <a:p>
          <a:endParaRPr lang="en-US"/>
        </a:p>
      </dgm:t>
    </dgm:pt>
    <dgm:pt modelId="{A6A3AEA7-1E2E-4CFD-B0C5-D089CB729F15}" type="sibTrans" cxnId="{A4DDED76-2A64-4B05-BB65-4388BB0AE377}">
      <dgm:prSet/>
      <dgm:spPr/>
      <dgm:t>
        <a:bodyPr/>
        <a:lstStyle/>
        <a:p>
          <a:endParaRPr lang="en-US"/>
        </a:p>
      </dgm:t>
    </dgm:pt>
    <dgm:pt modelId="{5F2ECA64-35FE-4A96-91A2-BCFBBB2F16E5}" type="pres">
      <dgm:prSet presAssocID="{31FD6EDB-4D6F-474D-8E19-FE7C29C350F6}" presName="linear" presStyleCnt="0">
        <dgm:presLayoutVars>
          <dgm:animLvl val="lvl"/>
          <dgm:resizeHandles val="exact"/>
        </dgm:presLayoutVars>
      </dgm:prSet>
      <dgm:spPr/>
    </dgm:pt>
    <dgm:pt modelId="{F204697D-8619-4BC6-BE5D-25885991D31E}" type="pres">
      <dgm:prSet presAssocID="{330BF3F0-672A-4FFE-AC60-8ABD2B4FDC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BEA34D-C99A-4AA8-9815-3D85A9CC12B5}" type="pres">
      <dgm:prSet presAssocID="{907F4910-8E04-4BE5-A57B-A12A08BF8B11}" presName="spacer" presStyleCnt="0"/>
      <dgm:spPr/>
    </dgm:pt>
    <dgm:pt modelId="{42853422-89DB-4451-9E04-286B0F9B879F}" type="pres">
      <dgm:prSet presAssocID="{E468692C-F4AE-43B9-B5C7-68E88D286B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C1E9CAD-44C2-4157-BB83-FE0B44946EFC}" type="pres">
      <dgm:prSet presAssocID="{066CB800-C353-4991-BA96-7A9E8248BC5A}" presName="spacer" presStyleCnt="0"/>
      <dgm:spPr/>
    </dgm:pt>
    <dgm:pt modelId="{E3645D9F-1E4D-46E1-A82E-16771A96201B}" type="pres">
      <dgm:prSet presAssocID="{7C17DA3D-BC2A-4864-AA08-A6E951BF0D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D2E453-2D40-44A3-988F-847D9912236E}" type="pres">
      <dgm:prSet presAssocID="{C3F95DB4-139D-48B1-84E8-936DB4CB340F}" presName="spacer" presStyleCnt="0"/>
      <dgm:spPr/>
    </dgm:pt>
    <dgm:pt modelId="{8A4C0D5E-2633-4CD3-BDC5-352CB7EFB234}" type="pres">
      <dgm:prSet presAssocID="{8815AE6B-BAF6-4B4E-A5BF-473DC925494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52A961-FA76-4E01-80F2-8C65CAA0F072}" type="presOf" srcId="{330BF3F0-672A-4FFE-AC60-8ABD2B4FDC50}" destId="{F204697D-8619-4BC6-BE5D-25885991D31E}" srcOrd="0" destOrd="0" presId="urn:microsoft.com/office/officeart/2005/8/layout/vList2"/>
    <dgm:cxn modelId="{A4DDED76-2A64-4B05-BB65-4388BB0AE377}" srcId="{31FD6EDB-4D6F-474D-8E19-FE7C29C350F6}" destId="{8815AE6B-BAF6-4B4E-A5BF-473DC925494F}" srcOrd="3" destOrd="0" parTransId="{C226ED0F-323A-4E84-AF8A-546762B41EEF}" sibTransId="{A6A3AEA7-1E2E-4CFD-B0C5-D089CB729F15}"/>
    <dgm:cxn modelId="{80167B7A-D975-436B-B283-9BFD6CCD01FE}" type="presOf" srcId="{7C17DA3D-BC2A-4864-AA08-A6E951BF0D84}" destId="{E3645D9F-1E4D-46E1-A82E-16771A96201B}" srcOrd="0" destOrd="0" presId="urn:microsoft.com/office/officeart/2005/8/layout/vList2"/>
    <dgm:cxn modelId="{0251CE82-FE45-4B0C-B263-3C1E19074F9C}" srcId="{31FD6EDB-4D6F-474D-8E19-FE7C29C350F6}" destId="{330BF3F0-672A-4FFE-AC60-8ABD2B4FDC50}" srcOrd="0" destOrd="0" parTransId="{7AEB6E16-BDFB-46A8-8E88-F8F5CA09764D}" sibTransId="{907F4910-8E04-4BE5-A57B-A12A08BF8B11}"/>
    <dgm:cxn modelId="{8E508BAF-62CD-416B-8B3C-66CCE890018F}" type="presOf" srcId="{31FD6EDB-4D6F-474D-8E19-FE7C29C350F6}" destId="{5F2ECA64-35FE-4A96-91A2-BCFBBB2F16E5}" srcOrd="0" destOrd="0" presId="urn:microsoft.com/office/officeart/2005/8/layout/vList2"/>
    <dgm:cxn modelId="{761D69B2-D6BA-4866-BD5E-36B463BF8575}" type="presOf" srcId="{E468692C-F4AE-43B9-B5C7-68E88D286B2A}" destId="{42853422-89DB-4451-9E04-286B0F9B879F}" srcOrd="0" destOrd="0" presId="urn:microsoft.com/office/officeart/2005/8/layout/vList2"/>
    <dgm:cxn modelId="{EB384BCF-F804-4CC2-A542-CAA4AF2F7953}" srcId="{31FD6EDB-4D6F-474D-8E19-FE7C29C350F6}" destId="{E468692C-F4AE-43B9-B5C7-68E88D286B2A}" srcOrd="1" destOrd="0" parTransId="{3FE16069-32DB-42DC-AB31-D2AAFC34A5D7}" sibTransId="{066CB800-C353-4991-BA96-7A9E8248BC5A}"/>
    <dgm:cxn modelId="{98B348D1-DE89-4C4D-A6F8-F5500290F4A9}" srcId="{31FD6EDB-4D6F-474D-8E19-FE7C29C350F6}" destId="{7C17DA3D-BC2A-4864-AA08-A6E951BF0D84}" srcOrd="2" destOrd="0" parTransId="{C053D7BF-0323-4EC1-ABF4-CF0C7E4D14A8}" sibTransId="{C3F95DB4-139D-48B1-84E8-936DB4CB340F}"/>
    <dgm:cxn modelId="{395B73FC-7B30-48A7-AFB0-E4C589CCD010}" type="presOf" srcId="{8815AE6B-BAF6-4B4E-A5BF-473DC925494F}" destId="{8A4C0D5E-2633-4CD3-BDC5-352CB7EFB234}" srcOrd="0" destOrd="0" presId="urn:microsoft.com/office/officeart/2005/8/layout/vList2"/>
    <dgm:cxn modelId="{E1C5FC8D-4AB3-4B25-9EA7-962B32023B0E}" type="presParOf" srcId="{5F2ECA64-35FE-4A96-91A2-BCFBBB2F16E5}" destId="{F204697D-8619-4BC6-BE5D-25885991D31E}" srcOrd="0" destOrd="0" presId="urn:microsoft.com/office/officeart/2005/8/layout/vList2"/>
    <dgm:cxn modelId="{1F652093-0231-4656-8800-19AE8F25BC3C}" type="presParOf" srcId="{5F2ECA64-35FE-4A96-91A2-BCFBBB2F16E5}" destId="{FCBEA34D-C99A-4AA8-9815-3D85A9CC12B5}" srcOrd="1" destOrd="0" presId="urn:microsoft.com/office/officeart/2005/8/layout/vList2"/>
    <dgm:cxn modelId="{7EA5AE7E-E4BD-450F-85C3-58E91625FDFA}" type="presParOf" srcId="{5F2ECA64-35FE-4A96-91A2-BCFBBB2F16E5}" destId="{42853422-89DB-4451-9E04-286B0F9B879F}" srcOrd="2" destOrd="0" presId="urn:microsoft.com/office/officeart/2005/8/layout/vList2"/>
    <dgm:cxn modelId="{DE402DA9-D995-406E-86E9-EE0E514AA997}" type="presParOf" srcId="{5F2ECA64-35FE-4A96-91A2-BCFBBB2F16E5}" destId="{5C1E9CAD-44C2-4157-BB83-FE0B44946EFC}" srcOrd="3" destOrd="0" presId="urn:microsoft.com/office/officeart/2005/8/layout/vList2"/>
    <dgm:cxn modelId="{35FB989B-2F7D-47B3-8CE1-2D901A3459EF}" type="presParOf" srcId="{5F2ECA64-35FE-4A96-91A2-BCFBBB2F16E5}" destId="{E3645D9F-1E4D-46E1-A82E-16771A96201B}" srcOrd="4" destOrd="0" presId="urn:microsoft.com/office/officeart/2005/8/layout/vList2"/>
    <dgm:cxn modelId="{431B0DF1-9766-4131-9F40-108AAD9A4B62}" type="presParOf" srcId="{5F2ECA64-35FE-4A96-91A2-BCFBBB2F16E5}" destId="{86D2E453-2D40-44A3-988F-847D9912236E}" srcOrd="5" destOrd="0" presId="urn:microsoft.com/office/officeart/2005/8/layout/vList2"/>
    <dgm:cxn modelId="{BB8B2658-172E-489A-A5E0-044375069AE0}" type="presParOf" srcId="{5F2ECA64-35FE-4A96-91A2-BCFBBB2F16E5}" destId="{8A4C0D5E-2633-4CD3-BDC5-352CB7EFB2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B83D8-C610-4734-B2C2-3BEC8BA3DC8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10E9C0-8268-4D15-9088-690713365A6A}">
      <dgm:prSet/>
      <dgm:spPr/>
      <dgm:t>
        <a:bodyPr/>
        <a:lstStyle/>
        <a:p>
          <a:r>
            <a:rPr lang="en-US"/>
            <a:t>To identify potential problems</a:t>
          </a:r>
        </a:p>
      </dgm:t>
    </dgm:pt>
    <dgm:pt modelId="{9E36A155-B31D-404C-BAB4-B4FD8A0294E1}" type="parTrans" cxnId="{CE3863AE-E25E-4022-BEE4-107DA1057E9C}">
      <dgm:prSet/>
      <dgm:spPr/>
      <dgm:t>
        <a:bodyPr/>
        <a:lstStyle/>
        <a:p>
          <a:endParaRPr lang="en-US"/>
        </a:p>
      </dgm:t>
    </dgm:pt>
    <dgm:pt modelId="{BFC854CF-BA63-47CC-9479-19034912D432}" type="sibTrans" cxnId="{CE3863AE-E25E-4022-BEE4-107DA1057E9C}">
      <dgm:prSet/>
      <dgm:spPr/>
      <dgm:t>
        <a:bodyPr/>
        <a:lstStyle/>
        <a:p>
          <a:endParaRPr lang="en-US"/>
        </a:p>
      </dgm:t>
    </dgm:pt>
    <dgm:pt modelId="{CDB9060A-3A9E-4972-975C-301E87AA2BF2}">
      <dgm:prSet/>
      <dgm:spPr/>
      <dgm:t>
        <a:bodyPr/>
        <a:lstStyle/>
        <a:p>
          <a:r>
            <a:rPr lang="en-US"/>
            <a:t>SMART objectives improves chances of success</a:t>
          </a:r>
        </a:p>
      </dgm:t>
    </dgm:pt>
    <dgm:pt modelId="{684BEF0A-071E-4B10-B0B3-B51CBAFBEB34}" type="parTrans" cxnId="{B5B1C6EE-C1C2-419E-ADB9-96AD102BFA17}">
      <dgm:prSet/>
      <dgm:spPr/>
      <dgm:t>
        <a:bodyPr/>
        <a:lstStyle/>
        <a:p>
          <a:endParaRPr lang="en-US"/>
        </a:p>
      </dgm:t>
    </dgm:pt>
    <dgm:pt modelId="{F00DD8A1-CF51-4238-8E08-6CBDE716CCBA}" type="sibTrans" cxnId="{B5B1C6EE-C1C2-419E-ADB9-96AD102BFA17}">
      <dgm:prSet/>
      <dgm:spPr/>
      <dgm:t>
        <a:bodyPr/>
        <a:lstStyle/>
        <a:p>
          <a:endParaRPr lang="en-US"/>
        </a:p>
      </dgm:t>
    </dgm:pt>
    <dgm:pt modelId="{70F42C23-CF14-4862-8636-70002DD4A4E6}">
      <dgm:prSet/>
      <dgm:spPr/>
      <dgm:t>
        <a:bodyPr/>
        <a:lstStyle/>
        <a:p>
          <a:r>
            <a:rPr lang="en-US"/>
            <a:t>Sharing the plan with other departments improves coordination</a:t>
          </a:r>
        </a:p>
      </dgm:t>
    </dgm:pt>
    <dgm:pt modelId="{20C1A137-C494-49BD-A269-A3DA116D8726}" type="parTrans" cxnId="{B4B5CB1F-F01F-4BD8-9769-0BF1AF773BC7}">
      <dgm:prSet/>
      <dgm:spPr/>
      <dgm:t>
        <a:bodyPr/>
        <a:lstStyle/>
        <a:p>
          <a:endParaRPr lang="en-US"/>
        </a:p>
      </dgm:t>
    </dgm:pt>
    <dgm:pt modelId="{CA604035-61D5-410C-BDE9-6D36005D9B7E}" type="sibTrans" cxnId="{B4B5CB1F-F01F-4BD8-9769-0BF1AF773BC7}">
      <dgm:prSet/>
      <dgm:spPr/>
      <dgm:t>
        <a:bodyPr/>
        <a:lstStyle/>
        <a:p>
          <a:endParaRPr lang="en-US"/>
        </a:p>
      </dgm:t>
    </dgm:pt>
    <dgm:pt modelId="{54FDE430-51D2-4DFD-8009-D2B15E74CF59}">
      <dgm:prSet/>
      <dgm:spPr/>
      <dgm:t>
        <a:bodyPr/>
        <a:lstStyle/>
        <a:p>
          <a:r>
            <a:rPr lang="en-US"/>
            <a:t>The budget ensures money not wasted</a:t>
          </a:r>
        </a:p>
      </dgm:t>
    </dgm:pt>
    <dgm:pt modelId="{9CE5AE8F-056C-4A57-A426-8981A6174F0C}" type="parTrans" cxnId="{618A559F-C779-4907-98C1-3CF4985E1849}">
      <dgm:prSet/>
      <dgm:spPr/>
      <dgm:t>
        <a:bodyPr/>
        <a:lstStyle/>
        <a:p>
          <a:endParaRPr lang="en-US"/>
        </a:p>
      </dgm:t>
    </dgm:pt>
    <dgm:pt modelId="{E9DABD0A-1B88-4935-B6C0-34DFA0DFC1E4}" type="sibTrans" cxnId="{618A559F-C779-4907-98C1-3CF4985E1849}">
      <dgm:prSet/>
      <dgm:spPr/>
      <dgm:t>
        <a:bodyPr/>
        <a:lstStyle/>
        <a:p>
          <a:endParaRPr lang="en-US"/>
        </a:p>
      </dgm:t>
    </dgm:pt>
    <dgm:pt modelId="{218EE25C-5C1A-49AF-B7FD-17B065FEC962}">
      <dgm:prSet/>
      <dgm:spPr/>
      <dgm:t>
        <a:bodyPr/>
        <a:lstStyle/>
        <a:p>
          <a:r>
            <a:rPr lang="en-US"/>
            <a:t>Clear plan improves employee motivation &amp; provides confidence regarding the plan</a:t>
          </a:r>
        </a:p>
      </dgm:t>
    </dgm:pt>
    <dgm:pt modelId="{C2DBC226-436B-445B-AD38-40241F1F2A7E}" type="parTrans" cxnId="{38E498DC-C648-4B53-8E19-19AEAA50B9D1}">
      <dgm:prSet/>
      <dgm:spPr/>
      <dgm:t>
        <a:bodyPr/>
        <a:lstStyle/>
        <a:p>
          <a:endParaRPr lang="en-US"/>
        </a:p>
      </dgm:t>
    </dgm:pt>
    <dgm:pt modelId="{FF07937A-7125-431C-958C-78274FBFEEA7}" type="sibTrans" cxnId="{38E498DC-C648-4B53-8E19-19AEAA50B9D1}">
      <dgm:prSet/>
      <dgm:spPr/>
      <dgm:t>
        <a:bodyPr/>
        <a:lstStyle/>
        <a:p>
          <a:endParaRPr lang="en-US"/>
        </a:p>
      </dgm:t>
    </dgm:pt>
    <dgm:pt modelId="{922458AA-FCA4-4B4D-B6A4-E72FED3844E5}" type="pres">
      <dgm:prSet presAssocID="{ED8B83D8-C610-4734-B2C2-3BEC8BA3DC80}" presName="root" presStyleCnt="0">
        <dgm:presLayoutVars>
          <dgm:dir/>
          <dgm:resizeHandles val="exact"/>
        </dgm:presLayoutVars>
      </dgm:prSet>
      <dgm:spPr/>
    </dgm:pt>
    <dgm:pt modelId="{7354D71F-495D-420E-B178-BF0C7B785DD9}" type="pres">
      <dgm:prSet presAssocID="{5C10E9C0-8268-4D15-9088-690713365A6A}" presName="compNode" presStyleCnt="0"/>
      <dgm:spPr/>
    </dgm:pt>
    <dgm:pt modelId="{6D93EBB9-24D9-4902-8264-0E08277476CB}" type="pres">
      <dgm:prSet presAssocID="{5C10E9C0-8268-4D15-9088-690713365A6A}" presName="bgRect" presStyleLbl="bgShp" presStyleIdx="0" presStyleCnt="5"/>
      <dgm:spPr/>
    </dgm:pt>
    <dgm:pt modelId="{201573F1-9360-4126-BAB1-727AD2CD8746}" type="pres">
      <dgm:prSet presAssocID="{5C10E9C0-8268-4D15-9088-690713365A6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4924726-D387-4969-9C33-D0A78305E13D}" type="pres">
      <dgm:prSet presAssocID="{5C10E9C0-8268-4D15-9088-690713365A6A}" presName="spaceRect" presStyleCnt="0"/>
      <dgm:spPr/>
    </dgm:pt>
    <dgm:pt modelId="{321BB11D-AE6C-46D9-87F3-2E3DB7BD4A07}" type="pres">
      <dgm:prSet presAssocID="{5C10E9C0-8268-4D15-9088-690713365A6A}" presName="parTx" presStyleLbl="revTx" presStyleIdx="0" presStyleCnt="5">
        <dgm:presLayoutVars>
          <dgm:chMax val="0"/>
          <dgm:chPref val="0"/>
        </dgm:presLayoutVars>
      </dgm:prSet>
      <dgm:spPr/>
    </dgm:pt>
    <dgm:pt modelId="{AE74A2B2-8C98-48F0-A735-62625E5B7DF3}" type="pres">
      <dgm:prSet presAssocID="{BFC854CF-BA63-47CC-9479-19034912D432}" presName="sibTrans" presStyleCnt="0"/>
      <dgm:spPr/>
    </dgm:pt>
    <dgm:pt modelId="{9C9647CA-9271-41B0-A8BC-CB9CF075DED7}" type="pres">
      <dgm:prSet presAssocID="{CDB9060A-3A9E-4972-975C-301E87AA2BF2}" presName="compNode" presStyleCnt="0"/>
      <dgm:spPr/>
    </dgm:pt>
    <dgm:pt modelId="{38338B0A-4037-45A3-B72B-54763AF5735E}" type="pres">
      <dgm:prSet presAssocID="{CDB9060A-3A9E-4972-975C-301E87AA2BF2}" presName="bgRect" presStyleLbl="bgShp" presStyleIdx="1" presStyleCnt="5"/>
      <dgm:spPr/>
    </dgm:pt>
    <dgm:pt modelId="{643AFEC2-25A8-4658-95D0-30F8750BB469}" type="pres">
      <dgm:prSet presAssocID="{CDB9060A-3A9E-4972-975C-301E87AA2BF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3D46390D-65C7-43FF-8BBD-1B9C11E7DBD5}" type="pres">
      <dgm:prSet presAssocID="{CDB9060A-3A9E-4972-975C-301E87AA2BF2}" presName="spaceRect" presStyleCnt="0"/>
      <dgm:spPr/>
    </dgm:pt>
    <dgm:pt modelId="{013EB967-11A5-4C49-B4AC-6B35A59F9398}" type="pres">
      <dgm:prSet presAssocID="{CDB9060A-3A9E-4972-975C-301E87AA2BF2}" presName="parTx" presStyleLbl="revTx" presStyleIdx="1" presStyleCnt="5">
        <dgm:presLayoutVars>
          <dgm:chMax val="0"/>
          <dgm:chPref val="0"/>
        </dgm:presLayoutVars>
      </dgm:prSet>
      <dgm:spPr/>
    </dgm:pt>
    <dgm:pt modelId="{0CA25577-7C26-4464-8B8F-5616A457973A}" type="pres">
      <dgm:prSet presAssocID="{F00DD8A1-CF51-4238-8E08-6CBDE716CCBA}" presName="sibTrans" presStyleCnt="0"/>
      <dgm:spPr/>
    </dgm:pt>
    <dgm:pt modelId="{0DC9CB9F-55F4-49D2-9CA5-1B34E8FF1498}" type="pres">
      <dgm:prSet presAssocID="{70F42C23-CF14-4862-8636-70002DD4A4E6}" presName="compNode" presStyleCnt="0"/>
      <dgm:spPr/>
    </dgm:pt>
    <dgm:pt modelId="{CD6C6392-8071-4671-8BD9-D2E5F119FC54}" type="pres">
      <dgm:prSet presAssocID="{70F42C23-CF14-4862-8636-70002DD4A4E6}" presName="bgRect" presStyleLbl="bgShp" presStyleIdx="2" presStyleCnt="5"/>
      <dgm:spPr/>
    </dgm:pt>
    <dgm:pt modelId="{FE8C5DE3-CA2F-40EE-BF0A-60BA4AF738F0}" type="pres">
      <dgm:prSet presAssocID="{70F42C23-CF14-4862-8636-70002DD4A4E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2DAC254-560F-4415-AA17-BBFA4469CB82}" type="pres">
      <dgm:prSet presAssocID="{70F42C23-CF14-4862-8636-70002DD4A4E6}" presName="spaceRect" presStyleCnt="0"/>
      <dgm:spPr/>
    </dgm:pt>
    <dgm:pt modelId="{01F32E86-A9A8-4496-8E8D-F7B9C30EA9B2}" type="pres">
      <dgm:prSet presAssocID="{70F42C23-CF14-4862-8636-70002DD4A4E6}" presName="parTx" presStyleLbl="revTx" presStyleIdx="2" presStyleCnt="5">
        <dgm:presLayoutVars>
          <dgm:chMax val="0"/>
          <dgm:chPref val="0"/>
        </dgm:presLayoutVars>
      </dgm:prSet>
      <dgm:spPr/>
    </dgm:pt>
    <dgm:pt modelId="{3E3C16B5-BD06-49DE-BE4E-C5DF86738307}" type="pres">
      <dgm:prSet presAssocID="{CA604035-61D5-410C-BDE9-6D36005D9B7E}" presName="sibTrans" presStyleCnt="0"/>
      <dgm:spPr/>
    </dgm:pt>
    <dgm:pt modelId="{A61650C3-F81D-42B7-B8AF-8A0316C1FEA2}" type="pres">
      <dgm:prSet presAssocID="{54FDE430-51D2-4DFD-8009-D2B15E74CF59}" presName="compNode" presStyleCnt="0"/>
      <dgm:spPr/>
    </dgm:pt>
    <dgm:pt modelId="{0183C2AD-CE6C-4DB4-A4F5-703E69C7C539}" type="pres">
      <dgm:prSet presAssocID="{54FDE430-51D2-4DFD-8009-D2B15E74CF59}" presName="bgRect" presStyleLbl="bgShp" presStyleIdx="3" presStyleCnt="5"/>
      <dgm:spPr/>
    </dgm:pt>
    <dgm:pt modelId="{57651B2F-D782-4FC5-A946-8EDFE256217D}" type="pres">
      <dgm:prSet presAssocID="{54FDE430-51D2-4DFD-8009-D2B15E74CF5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1994904-23FA-4EF3-A704-8BD36BC0767B}" type="pres">
      <dgm:prSet presAssocID="{54FDE430-51D2-4DFD-8009-D2B15E74CF59}" presName="spaceRect" presStyleCnt="0"/>
      <dgm:spPr/>
    </dgm:pt>
    <dgm:pt modelId="{935BA094-F8C0-4372-AB57-FC0FE5244A3B}" type="pres">
      <dgm:prSet presAssocID="{54FDE430-51D2-4DFD-8009-D2B15E74CF59}" presName="parTx" presStyleLbl="revTx" presStyleIdx="3" presStyleCnt="5">
        <dgm:presLayoutVars>
          <dgm:chMax val="0"/>
          <dgm:chPref val="0"/>
        </dgm:presLayoutVars>
      </dgm:prSet>
      <dgm:spPr/>
    </dgm:pt>
    <dgm:pt modelId="{FEDEBC96-B3BA-40FA-97B4-8445C3C56DF0}" type="pres">
      <dgm:prSet presAssocID="{E9DABD0A-1B88-4935-B6C0-34DFA0DFC1E4}" presName="sibTrans" presStyleCnt="0"/>
      <dgm:spPr/>
    </dgm:pt>
    <dgm:pt modelId="{512C830E-4509-4F83-B650-23FE234B649F}" type="pres">
      <dgm:prSet presAssocID="{218EE25C-5C1A-49AF-B7FD-17B065FEC962}" presName="compNode" presStyleCnt="0"/>
      <dgm:spPr/>
    </dgm:pt>
    <dgm:pt modelId="{A06329C2-F342-4389-8042-4A5DBEC3ACBE}" type="pres">
      <dgm:prSet presAssocID="{218EE25C-5C1A-49AF-B7FD-17B065FEC962}" presName="bgRect" presStyleLbl="bgShp" presStyleIdx="4" presStyleCnt="5"/>
      <dgm:spPr/>
    </dgm:pt>
    <dgm:pt modelId="{53D83918-72E4-4816-B297-7EC762116294}" type="pres">
      <dgm:prSet presAssocID="{218EE25C-5C1A-49AF-B7FD-17B065FEC96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FC5CFB28-C096-45B3-999E-DEBD6E3A790F}" type="pres">
      <dgm:prSet presAssocID="{218EE25C-5C1A-49AF-B7FD-17B065FEC962}" presName="spaceRect" presStyleCnt="0"/>
      <dgm:spPr/>
    </dgm:pt>
    <dgm:pt modelId="{8A9C82DA-E28F-4E34-87F5-3145968D9D2D}" type="pres">
      <dgm:prSet presAssocID="{218EE25C-5C1A-49AF-B7FD-17B065FEC96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4B5CB1F-F01F-4BD8-9769-0BF1AF773BC7}" srcId="{ED8B83D8-C610-4734-B2C2-3BEC8BA3DC80}" destId="{70F42C23-CF14-4862-8636-70002DD4A4E6}" srcOrd="2" destOrd="0" parTransId="{20C1A137-C494-49BD-A269-A3DA116D8726}" sibTransId="{CA604035-61D5-410C-BDE9-6D36005D9B7E}"/>
    <dgm:cxn modelId="{E1B5A761-3CAF-4967-8E87-59B6494C76D2}" type="presOf" srcId="{CDB9060A-3A9E-4972-975C-301E87AA2BF2}" destId="{013EB967-11A5-4C49-B4AC-6B35A59F9398}" srcOrd="0" destOrd="0" presId="urn:microsoft.com/office/officeart/2018/2/layout/IconVerticalSolidList"/>
    <dgm:cxn modelId="{2E4C5D86-437A-470C-91BC-8AB320120C13}" type="presOf" srcId="{218EE25C-5C1A-49AF-B7FD-17B065FEC962}" destId="{8A9C82DA-E28F-4E34-87F5-3145968D9D2D}" srcOrd="0" destOrd="0" presId="urn:microsoft.com/office/officeart/2018/2/layout/IconVerticalSolidList"/>
    <dgm:cxn modelId="{3254368A-CAE6-41CA-87ED-FD2DF64649F2}" type="presOf" srcId="{70F42C23-CF14-4862-8636-70002DD4A4E6}" destId="{01F32E86-A9A8-4496-8E8D-F7B9C30EA9B2}" srcOrd="0" destOrd="0" presId="urn:microsoft.com/office/officeart/2018/2/layout/IconVerticalSolidList"/>
    <dgm:cxn modelId="{618A559F-C779-4907-98C1-3CF4985E1849}" srcId="{ED8B83D8-C610-4734-B2C2-3BEC8BA3DC80}" destId="{54FDE430-51D2-4DFD-8009-D2B15E74CF59}" srcOrd="3" destOrd="0" parTransId="{9CE5AE8F-056C-4A57-A426-8981A6174F0C}" sibTransId="{E9DABD0A-1B88-4935-B6C0-34DFA0DFC1E4}"/>
    <dgm:cxn modelId="{CE3863AE-E25E-4022-BEE4-107DA1057E9C}" srcId="{ED8B83D8-C610-4734-B2C2-3BEC8BA3DC80}" destId="{5C10E9C0-8268-4D15-9088-690713365A6A}" srcOrd="0" destOrd="0" parTransId="{9E36A155-B31D-404C-BAB4-B4FD8A0294E1}" sibTransId="{BFC854CF-BA63-47CC-9479-19034912D432}"/>
    <dgm:cxn modelId="{387D11CC-6D50-4B8A-9DF3-B57518268B25}" type="presOf" srcId="{5C10E9C0-8268-4D15-9088-690713365A6A}" destId="{321BB11D-AE6C-46D9-87F3-2E3DB7BD4A07}" srcOrd="0" destOrd="0" presId="urn:microsoft.com/office/officeart/2018/2/layout/IconVerticalSolidList"/>
    <dgm:cxn modelId="{06FA83D6-9093-4036-8CBF-CDB63C954C24}" type="presOf" srcId="{ED8B83D8-C610-4734-B2C2-3BEC8BA3DC80}" destId="{922458AA-FCA4-4B4D-B6A4-E72FED3844E5}" srcOrd="0" destOrd="0" presId="urn:microsoft.com/office/officeart/2018/2/layout/IconVerticalSolidList"/>
    <dgm:cxn modelId="{38E498DC-C648-4B53-8E19-19AEAA50B9D1}" srcId="{ED8B83D8-C610-4734-B2C2-3BEC8BA3DC80}" destId="{218EE25C-5C1A-49AF-B7FD-17B065FEC962}" srcOrd="4" destOrd="0" parTransId="{C2DBC226-436B-445B-AD38-40241F1F2A7E}" sibTransId="{FF07937A-7125-431C-958C-78274FBFEEA7}"/>
    <dgm:cxn modelId="{B5B1C6EE-C1C2-419E-ADB9-96AD102BFA17}" srcId="{ED8B83D8-C610-4734-B2C2-3BEC8BA3DC80}" destId="{CDB9060A-3A9E-4972-975C-301E87AA2BF2}" srcOrd="1" destOrd="0" parTransId="{684BEF0A-071E-4B10-B0B3-B51CBAFBEB34}" sibTransId="{F00DD8A1-CF51-4238-8E08-6CBDE716CCBA}"/>
    <dgm:cxn modelId="{B82D9FFF-6213-42DE-8986-D3015161DCFD}" type="presOf" srcId="{54FDE430-51D2-4DFD-8009-D2B15E74CF59}" destId="{935BA094-F8C0-4372-AB57-FC0FE5244A3B}" srcOrd="0" destOrd="0" presId="urn:microsoft.com/office/officeart/2018/2/layout/IconVerticalSolidList"/>
    <dgm:cxn modelId="{D62FBFA8-F3B5-4BC8-A707-2916D6DD3A1F}" type="presParOf" srcId="{922458AA-FCA4-4B4D-B6A4-E72FED3844E5}" destId="{7354D71F-495D-420E-B178-BF0C7B785DD9}" srcOrd="0" destOrd="0" presId="urn:microsoft.com/office/officeart/2018/2/layout/IconVerticalSolidList"/>
    <dgm:cxn modelId="{DDBC6A0A-0A74-44B5-9345-F99B74EDBA31}" type="presParOf" srcId="{7354D71F-495D-420E-B178-BF0C7B785DD9}" destId="{6D93EBB9-24D9-4902-8264-0E08277476CB}" srcOrd="0" destOrd="0" presId="urn:microsoft.com/office/officeart/2018/2/layout/IconVerticalSolidList"/>
    <dgm:cxn modelId="{24BCCC22-3B73-4C6C-8B3E-915665DA9A95}" type="presParOf" srcId="{7354D71F-495D-420E-B178-BF0C7B785DD9}" destId="{201573F1-9360-4126-BAB1-727AD2CD8746}" srcOrd="1" destOrd="0" presId="urn:microsoft.com/office/officeart/2018/2/layout/IconVerticalSolidList"/>
    <dgm:cxn modelId="{EC449001-E0FF-4730-93A8-039256D99212}" type="presParOf" srcId="{7354D71F-495D-420E-B178-BF0C7B785DD9}" destId="{34924726-D387-4969-9C33-D0A78305E13D}" srcOrd="2" destOrd="0" presId="urn:microsoft.com/office/officeart/2018/2/layout/IconVerticalSolidList"/>
    <dgm:cxn modelId="{44AD0A48-2887-4DD7-83DB-AC362928BE9C}" type="presParOf" srcId="{7354D71F-495D-420E-B178-BF0C7B785DD9}" destId="{321BB11D-AE6C-46D9-87F3-2E3DB7BD4A07}" srcOrd="3" destOrd="0" presId="urn:microsoft.com/office/officeart/2018/2/layout/IconVerticalSolidList"/>
    <dgm:cxn modelId="{EFD21709-1440-488F-B1DB-3A51767742DD}" type="presParOf" srcId="{922458AA-FCA4-4B4D-B6A4-E72FED3844E5}" destId="{AE74A2B2-8C98-48F0-A735-62625E5B7DF3}" srcOrd="1" destOrd="0" presId="urn:microsoft.com/office/officeart/2018/2/layout/IconVerticalSolidList"/>
    <dgm:cxn modelId="{EE2955B1-2720-4383-B1B7-A7F54211767E}" type="presParOf" srcId="{922458AA-FCA4-4B4D-B6A4-E72FED3844E5}" destId="{9C9647CA-9271-41B0-A8BC-CB9CF075DED7}" srcOrd="2" destOrd="0" presId="urn:microsoft.com/office/officeart/2018/2/layout/IconVerticalSolidList"/>
    <dgm:cxn modelId="{BBE14746-7A00-4BBC-B8DB-FBD7698B0F36}" type="presParOf" srcId="{9C9647CA-9271-41B0-A8BC-CB9CF075DED7}" destId="{38338B0A-4037-45A3-B72B-54763AF5735E}" srcOrd="0" destOrd="0" presId="urn:microsoft.com/office/officeart/2018/2/layout/IconVerticalSolidList"/>
    <dgm:cxn modelId="{C8E54689-DA09-46E7-AEE2-EB985CE09262}" type="presParOf" srcId="{9C9647CA-9271-41B0-A8BC-CB9CF075DED7}" destId="{643AFEC2-25A8-4658-95D0-30F8750BB469}" srcOrd="1" destOrd="0" presId="urn:microsoft.com/office/officeart/2018/2/layout/IconVerticalSolidList"/>
    <dgm:cxn modelId="{59AE7067-FC21-4467-A836-EE4C6FF6DEBA}" type="presParOf" srcId="{9C9647CA-9271-41B0-A8BC-CB9CF075DED7}" destId="{3D46390D-65C7-43FF-8BBD-1B9C11E7DBD5}" srcOrd="2" destOrd="0" presId="urn:microsoft.com/office/officeart/2018/2/layout/IconVerticalSolidList"/>
    <dgm:cxn modelId="{5D92F3B2-8D79-4347-8161-36B85E320184}" type="presParOf" srcId="{9C9647CA-9271-41B0-A8BC-CB9CF075DED7}" destId="{013EB967-11A5-4C49-B4AC-6B35A59F9398}" srcOrd="3" destOrd="0" presId="urn:microsoft.com/office/officeart/2018/2/layout/IconVerticalSolidList"/>
    <dgm:cxn modelId="{B3E051BB-812C-4067-8EE9-6269AB68F33B}" type="presParOf" srcId="{922458AA-FCA4-4B4D-B6A4-E72FED3844E5}" destId="{0CA25577-7C26-4464-8B8F-5616A457973A}" srcOrd="3" destOrd="0" presId="urn:microsoft.com/office/officeart/2018/2/layout/IconVerticalSolidList"/>
    <dgm:cxn modelId="{3FD7F6FC-BC37-4F46-A4AD-7F36946F1AE7}" type="presParOf" srcId="{922458AA-FCA4-4B4D-B6A4-E72FED3844E5}" destId="{0DC9CB9F-55F4-49D2-9CA5-1B34E8FF1498}" srcOrd="4" destOrd="0" presId="urn:microsoft.com/office/officeart/2018/2/layout/IconVerticalSolidList"/>
    <dgm:cxn modelId="{AF13FC80-0349-4097-ACFA-BF709596060C}" type="presParOf" srcId="{0DC9CB9F-55F4-49D2-9CA5-1B34E8FF1498}" destId="{CD6C6392-8071-4671-8BD9-D2E5F119FC54}" srcOrd="0" destOrd="0" presId="urn:microsoft.com/office/officeart/2018/2/layout/IconVerticalSolidList"/>
    <dgm:cxn modelId="{D8BD7AE4-E0C1-436E-9656-643621A1161B}" type="presParOf" srcId="{0DC9CB9F-55F4-49D2-9CA5-1B34E8FF1498}" destId="{FE8C5DE3-CA2F-40EE-BF0A-60BA4AF738F0}" srcOrd="1" destOrd="0" presId="urn:microsoft.com/office/officeart/2018/2/layout/IconVerticalSolidList"/>
    <dgm:cxn modelId="{B7A30EA6-8C13-4715-B671-666282B4F7D4}" type="presParOf" srcId="{0DC9CB9F-55F4-49D2-9CA5-1B34E8FF1498}" destId="{A2DAC254-560F-4415-AA17-BBFA4469CB82}" srcOrd="2" destOrd="0" presId="urn:microsoft.com/office/officeart/2018/2/layout/IconVerticalSolidList"/>
    <dgm:cxn modelId="{0D2F49B5-BF98-4C31-BFA5-3EA88696F77D}" type="presParOf" srcId="{0DC9CB9F-55F4-49D2-9CA5-1B34E8FF1498}" destId="{01F32E86-A9A8-4496-8E8D-F7B9C30EA9B2}" srcOrd="3" destOrd="0" presId="urn:microsoft.com/office/officeart/2018/2/layout/IconVerticalSolidList"/>
    <dgm:cxn modelId="{DDD47F1B-9C50-46C7-B789-4CD0866CB083}" type="presParOf" srcId="{922458AA-FCA4-4B4D-B6A4-E72FED3844E5}" destId="{3E3C16B5-BD06-49DE-BE4E-C5DF86738307}" srcOrd="5" destOrd="0" presId="urn:microsoft.com/office/officeart/2018/2/layout/IconVerticalSolidList"/>
    <dgm:cxn modelId="{271680F0-F118-4AD9-A3DB-4B919F9725C2}" type="presParOf" srcId="{922458AA-FCA4-4B4D-B6A4-E72FED3844E5}" destId="{A61650C3-F81D-42B7-B8AF-8A0316C1FEA2}" srcOrd="6" destOrd="0" presId="urn:microsoft.com/office/officeart/2018/2/layout/IconVerticalSolidList"/>
    <dgm:cxn modelId="{EC8792AB-43E8-445F-A55D-31A164403493}" type="presParOf" srcId="{A61650C3-F81D-42B7-B8AF-8A0316C1FEA2}" destId="{0183C2AD-CE6C-4DB4-A4F5-703E69C7C539}" srcOrd="0" destOrd="0" presId="urn:microsoft.com/office/officeart/2018/2/layout/IconVerticalSolidList"/>
    <dgm:cxn modelId="{9A20E0BC-F754-431F-BEEF-1319B2DC2B46}" type="presParOf" srcId="{A61650C3-F81D-42B7-B8AF-8A0316C1FEA2}" destId="{57651B2F-D782-4FC5-A946-8EDFE256217D}" srcOrd="1" destOrd="0" presId="urn:microsoft.com/office/officeart/2018/2/layout/IconVerticalSolidList"/>
    <dgm:cxn modelId="{1B526AFE-4607-4CD1-A80B-5A4EF42B404E}" type="presParOf" srcId="{A61650C3-F81D-42B7-B8AF-8A0316C1FEA2}" destId="{01994904-23FA-4EF3-A704-8BD36BC0767B}" srcOrd="2" destOrd="0" presId="urn:microsoft.com/office/officeart/2018/2/layout/IconVerticalSolidList"/>
    <dgm:cxn modelId="{6F9BE469-DB4B-4353-8F4D-588D94925B50}" type="presParOf" srcId="{A61650C3-F81D-42B7-B8AF-8A0316C1FEA2}" destId="{935BA094-F8C0-4372-AB57-FC0FE5244A3B}" srcOrd="3" destOrd="0" presId="urn:microsoft.com/office/officeart/2018/2/layout/IconVerticalSolidList"/>
    <dgm:cxn modelId="{69A4859F-8D0F-4571-9733-DB331ECB60C2}" type="presParOf" srcId="{922458AA-FCA4-4B4D-B6A4-E72FED3844E5}" destId="{FEDEBC96-B3BA-40FA-97B4-8445C3C56DF0}" srcOrd="7" destOrd="0" presId="urn:microsoft.com/office/officeart/2018/2/layout/IconVerticalSolidList"/>
    <dgm:cxn modelId="{42D97773-8EF2-4F6D-847C-6552A910FDFD}" type="presParOf" srcId="{922458AA-FCA4-4B4D-B6A4-E72FED3844E5}" destId="{512C830E-4509-4F83-B650-23FE234B649F}" srcOrd="8" destOrd="0" presId="urn:microsoft.com/office/officeart/2018/2/layout/IconVerticalSolidList"/>
    <dgm:cxn modelId="{B97FB131-6610-4D35-9559-3D3C4009AAA1}" type="presParOf" srcId="{512C830E-4509-4F83-B650-23FE234B649F}" destId="{A06329C2-F342-4389-8042-4A5DBEC3ACBE}" srcOrd="0" destOrd="0" presId="urn:microsoft.com/office/officeart/2018/2/layout/IconVerticalSolidList"/>
    <dgm:cxn modelId="{655BEB30-1EE3-4DC5-A9B6-C0F2306CA7D5}" type="presParOf" srcId="{512C830E-4509-4F83-B650-23FE234B649F}" destId="{53D83918-72E4-4816-B297-7EC762116294}" srcOrd="1" destOrd="0" presId="urn:microsoft.com/office/officeart/2018/2/layout/IconVerticalSolidList"/>
    <dgm:cxn modelId="{74C84B16-DE7F-42AB-8C7D-42F593DF02D7}" type="presParOf" srcId="{512C830E-4509-4F83-B650-23FE234B649F}" destId="{FC5CFB28-C096-45B3-999E-DEBD6E3A790F}" srcOrd="2" destOrd="0" presId="urn:microsoft.com/office/officeart/2018/2/layout/IconVerticalSolidList"/>
    <dgm:cxn modelId="{1ADB3112-1754-461C-A885-D136B4A53CF1}" type="presParOf" srcId="{512C830E-4509-4F83-B650-23FE234B649F}" destId="{8A9C82DA-E28F-4E34-87F5-3145968D9D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9A84D-1E50-4A1A-A5BC-FD4262A1AD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40B4CFB-1C5B-4C6C-B386-58ED153DB39F}">
      <dgm:prSet/>
      <dgm:spPr/>
      <dgm:t>
        <a:bodyPr/>
        <a:lstStyle/>
        <a:p>
          <a:r>
            <a:rPr lang="en-US"/>
            <a:t>May become outdated due to changes in the market condition</a:t>
          </a:r>
        </a:p>
      </dgm:t>
    </dgm:pt>
    <dgm:pt modelId="{1A1459DD-6894-4D1F-AA72-A99EA2178499}" type="parTrans" cxnId="{E43C9053-1333-4B14-B702-83965A135BB7}">
      <dgm:prSet/>
      <dgm:spPr/>
      <dgm:t>
        <a:bodyPr/>
        <a:lstStyle/>
        <a:p>
          <a:endParaRPr lang="en-US"/>
        </a:p>
      </dgm:t>
    </dgm:pt>
    <dgm:pt modelId="{6011FEB4-A05C-4C69-9AB2-F2AE23E422C8}" type="sibTrans" cxnId="{E43C9053-1333-4B14-B702-83965A135BB7}">
      <dgm:prSet/>
      <dgm:spPr/>
      <dgm:t>
        <a:bodyPr/>
        <a:lstStyle/>
        <a:p>
          <a:endParaRPr lang="en-US"/>
        </a:p>
      </dgm:t>
    </dgm:pt>
    <dgm:pt modelId="{D88DF1F2-190E-458F-8C02-BCDF44AF6802}">
      <dgm:prSet/>
      <dgm:spPr/>
      <dgm:t>
        <a:bodyPr/>
        <a:lstStyle/>
        <a:p>
          <a:r>
            <a:rPr lang="en-US"/>
            <a:t>May consume considerable resources</a:t>
          </a:r>
        </a:p>
      </dgm:t>
    </dgm:pt>
    <dgm:pt modelId="{FB1432C7-91EC-483D-8762-99CDBABD7467}" type="parTrans" cxnId="{6C272873-387A-4814-883F-36162E29B747}">
      <dgm:prSet/>
      <dgm:spPr/>
      <dgm:t>
        <a:bodyPr/>
        <a:lstStyle/>
        <a:p>
          <a:endParaRPr lang="en-US"/>
        </a:p>
      </dgm:t>
    </dgm:pt>
    <dgm:pt modelId="{5EA02416-459C-4744-AEF1-C3DC000833E6}" type="sibTrans" cxnId="{6C272873-387A-4814-883F-36162E29B747}">
      <dgm:prSet/>
      <dgm:spPr/>
      <dgm:t>
        <a:bodyPr/>
        <a:lstStyle/>
        <a:p>
          <a:endParaRPr lang="en-US"/>
        </a:p>
      </dgm:t>
    </dgm:pt>
    <dgm:pt modelId="{F0AD90BE-C4AE-4811-9671-10D49194F93A}">
      <dgm:prSet/>
      <dgm:spPr/>
      <dgm:t>
        <a:bodyPr/>
        <a:lstStyle/>
        <a:p>
          <a:r>
            <a:rPr lang="en-US"/>
            <a:t>Failure to prioritize objectives could make it difficult for management to see if meeting the objectives</a:t>
          </a:r>
        </a:p>
      </dgm:t>
    </dgm:pt>
    <dgm:pt modelId="{870A2BB1-CC37-4312-9CF7-D99888C3D400}" type="parTrans" cxnId="{95CCD04F-4ED8-4209-BA37-FC22D96E90D1}">
      <dgm:prSet/>
      <dgm:spPr/>
      <dgm:t>
        <a:bodyPr/>
        <a:lstStyle/>
        <a:p>
          <a:endParaRPr lang="en-US"/>
        </a:p>
      </dgm:t>
    </dgm:pt>
    <dgm:pt modelId="{29BF882E-7894-49E3-A48A-5AFD775FDFB7}" type="sibTrans" cxnId="{95CCD04F-4ED8-4209-BA37-FC22D96E90D1}">
      <dgm:prSet/>
      <dgm:spPr/>
      <dgm:t>
        <a:bodyPr/>
        <a:lstStyle/>
        <a:p>
          <a:endParaRPr lang="en-US"/>
        </a:p>
      </dgm:t>
    </dgm:pt>
    <dgm:pt modelId="{5D7ABB1F-E89F-44F2-919E-1317ED1967DF}" type="pres">
      <dgm:prSet presAssocID="{6859A84D-1E50-4A1A-A5BC-FD4262A1AD57}" presName="root" presStyleCnt="0">
        <dgm:presLayoutVars>
          <dgm:dir/>
          <dgm:resizeHandles val="exact"/>
        </dgm:presLayoutVars>
      </dgm:prSet>
      <dgm:spPr/>
    </dgm:pt>
    <dgm:pt modelId="{8D1B3E11-C48C-4EF6-8C89-D9505AE5E291}" type="pres">
      <dgm:prSet presAssocID="{D40B4CFB-1C5B-4C6C-B386-58ED153DB39F}" presName="compNode" presStyleCnt="0"/>
      <dgm:spPr/>
    </dgm:pt>
    <dgm:pt modelId="{AD08661E-0526-4772-8E13-3E9FD5F78FAC}" type="pres">
      <dgm:prSet presAssocID="{D40B4CFB-1C5B-4C6C-B386-58ED153DB39F}" presName="bgRect" presStyleLbl="bgShp" presStyleIdx="0" presStyleCnt="3"/>
      <dgm:spPr/>
    </dgm:pt>
    <dgm:pt modelId="{A65D73F7-2235-4507-B816-9852EAB99EB8}" type="pres">
      <dgm:prSet presAssocID="{D40B4CFB-1C5B-4C6C-B386-58ED153DB3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A237E338-E3D3-477E-9329-B63365E903AD}" type="pres">
      <dgm:prSet presAssocID="{D40B4CFB-1C5B-4C6C-B386-58ED153DB39F}" presName="spaceRect" presStyleCnt="0"/>
      <dgm:spPr/>
    </dgm:pt>
    <dgm:pt modelId="{B33965C5-1032-4733-89A5-0C73ADC429A6}" type="pres">
      <dgm:prSet presAssocID="{D40B4CFB-1C5B-4C6C-B386-58ED153DB39F}" presName="parTx" presStyleLbl="revTx" presStyleIdx="0" presStyleCnt="3">
        <dgm:presLayoutVars>
          <dgm:chMax val="0"/>
          <dgm:chPref val="0"/>
        </dgm:presLayoutVars>
      </dgm:prSet>
      <dgm:spPr/>
    </dgm:pt>
    <dgm:pt modelId="{317182B5-9BF1-4924-B8B2-EE0BBEE362B0}" type="pres">
      <dgm:prSet presAssocID="{6011FEB4-A05C-4C69-9AB2-F2AE23E422C8}" presName="sibTrans" presStyleCnt="0"/>
      <dgm:spPr/>
    </dgm:pt>
    <dgm:pt modelId="{483FF046-7688-45C3-B119-E9E31EFBB987}" type="pres">
      <dgm:prSet presAssocID="{D88DF1F2-190E-458F-8C02-BCDF44AF6802}" presName="compNode" presStyleCnt="0"/>
      <dgm:spPr/>
    </dgm:pt>
    <dgm:pt modelId="{F771A73C-C270-4083-9E0A-F2A8D81994B3}" type="pres">
      <dgm:prSet presAssocID="{D88DF1F2-190E-458F-8C02-BCDF44AF6802}" presName="bgRect" presStyleLbl="bgShp" presStyleIdx="1" presStyleCnt="3"/>
      <dgm:spPr/>
    </dgm:pt>
    <dgm:pt modelId="{D6F2526D-7B4A-47FD-B727-6276FD9124DC}" type="pres">
      <dgm:prSet presAssocID="{D88DF1F2-190E-458F-8C02-BCDF44AF68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DCAADBD-9E0F-4EB3-A933-6B8C6639FB9A}" type="pres">
      <dgm:prSet presAssocID="{D88DF1F2-190E-458F-8C02-BCDF44AF6802}" presName="spaceRect" presStyleCnt="0"/>
      <dgm:spPr/>
    </dgm:pt>
    <dgm:pt modelId="{AF02F178-1C83-44E4-B998-A0B937F292C0}" type="pres">
      <dgm:prSet presAssocID="{D88DF1F2-190E-458F-8C02-BCDF44AF6802}" presName="parTx" presStyleLbl="revTx" presStyleIdx="1" presStyleCnt="3">
        <dgm:presLayoutVars>
          <dgm:chMax val="0"/>
          <dgm:chPref val="0"/>
        </dgm:presLayoutVars>
      </dgm:prSet>
      <dgm:spPr/>
    </dgm:pt>
    <dgm:pt modelId="{1ACFC5C8-BBA3-478A-89D4-ABE4DB7B8D2B}" type="pres">
      <dgm:prSet presAssocID="{5EA02416-459C-4744-AEF1-C3DC000833E6}" presName="sibTrans" presStyleCnt="0"/>
      <dgm:spPr/>
    </dgm:pt>
    <dgm:pt modelId="{9884DC5F-5F38-4E7B-B8A8-9534DF481225}" type="pres">
      <dgm:prSet presAssocID="{F0AD90BE-C4AE-4811-9671-10D49194F93A}" presName="compNode" presStyleCnt="0"/>
      <dgm:spPr/>
    </dgm:pt>
    <dgm:pt modelId="{4DCA114D-6884-42FD-8F30-B3D6CD594519}" type="pres">
      <dgm:prSet presAssocID="{F0AD90BE-C4AE-4811-9671-10D49194F93A}" presName="bgRect" presStyleLbl="bgShp" presStyleIdx="2" presStyleCnt="3"/>
      <dgm:spPr/>
    </dgm:pt>
    <dgm:pt modelId="{F6AA979B-5EEF-4219-ADB3-FB0C267C6268}" type="pres">
      <dgm:prSet presAssocID="{F0AD90BE-C4AE-4811-9671-10D49194F93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2AB9244-9AD7-4A9A-8EDC-D719FFF0435A}" type="pres">
      <dgm:prSet presAssocID="{F0AD90BE-C4AE-4811-9671-10D49194F93A}" presName="spaceRect" presStyleCnt="0"/>
      <dgm:spPr/>
    </dgm:pt>
    <dgm:pt modelId="{3844D261-80A1-484F-8535-FF442DC976A0}" type="pres">
      <dgm:prSet presAssocID="{F0AD90BE-C4AE-4811-9671-10D49194F93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474DE28-09C0-4116-A665-C621D9E601DD}" type="presOf" srcId="{F0AD90BE-C4AE-4811-9671-10D49194F93A}" destId="{3844D261-80A1-484F-8535-FF442DC976A0}" srcOrd="0" destOrd="0" presId="urn:microsoft.com/office/officeart/2018/2/layout/IconVerticalSolidList"/>
    <dgm:cxn modelId="{95CCD04F-4ED8-4209-BA37-FC22D96E90D1}" srcId="{6859A84D-1E50-4A1A-A5BC-FD4262A1AD57}" destId="{F0AD90BE-C4AE-4811-9671-10D49194F93A}" srcOrd="2" destOrd="0" parTransId="{870A2BB1-CC37-4312-9CF7-D99888C3D400}" sibTransId="{29BF882E-7894-49E3-A48A-5AFD775FDFB7}"/>
    <dgm:cxn modelId="{6C272873-387A-4814-883F-36162E29B747}" srcId="{6859A84D-1E50-4A1A-A5BC-FD4262A1AD57}" destId="{D88DF1F2-190E-458F-8C02-BCDF44AF6802}" srcOrd="1" destOrd="0" parTransId="{FB1432C7-91EC-483D-8762-99CDBABD7467}" sibTransId="{5EA02416-459C-4744-AEF1-C3DC000833E6}"/>
    <dgm:cxn modelId="{E43C9053-1333-4B14-B702-83965A135BB7}" srcId="{6859A84D-1E50-4A1A-A5BC-FD4262A1AD57}" destId="{D40B4CFB-1C5B-4C6C-B386-58ED153DB39F}" srcOrd="0" destOrd="0" parTransId="{1A1459DD-6894-4D1F-AA72-A99EA2178499}" sibTransId="{6011FEB4-A05C-4C69-9AB2-F2AE23E422C8}"/>
    <dgm:cxn modelId="{8AC3DB96-96AD-4540-87A4-6AD4C4EC8162}" type="presOf" srcId="{6859A84D-1E50-4A1A-A5BC-FD4262A1AD57}" destId="{5D7ABB1F-E89F-44F2-919E-1317ED1967DF}" srcOrd="0" destOrd="0" presId="urn:microsoft.com/office/officeart/2018/2/layout/IconVerticalSolidList"/>
    <dgm:cxn modelId="{44A3FAB6-972D-4088-A18D-F29F69825A21}" type="presOf" srcId="{D88DF1F2-190E-458F-8C02-BCDF44AF6802}" destId="{AF02F178-1C83-44E4-B998-A0B937F292C0}" srcOrd="0" destOrd="0" presId="urn:microsoft.com/office/officeart/2018/2/layout/IconVerticalSolidList"/>
    <dgm:cxn modelId="{E7153FD6-946E-4B5A-AD38-E41AD1217A33}" type="presOf" srcId="{D40B4CFB-1C5B-4C6C-B386-58ED153DB39F}" destId="{B33965C5-1032-4733-89A5-0C73ADC429A6}" srcOrd="0" destOrd="0" presId="urn:microsoft.com/office/officeart/2018/2/layout/IconVerticalSolidList"/>
    <dgm:cxn modelId="{BCF35AF6-5E15-4E66-BBB6-EAEE8603104F}" type="presParOf" srcId="{5D7ABB1F-E89F-44F2-919E-1317ED1967DF}" destId="{8D1B3E11-C48C-4EF6-8C89-D9505AE5E291}" srcOrd="0" destOrd="0" presId="urn:microsoft.com/office/officeart/2018/2/layout/IconVerticalSolidList"/>
    <dgm:cxn modelId="{06EB72EF-63F9-4DF9-839D-DF7FBE1519DD}" type="presParOf" srcId="{8D1B3E11-C48C-4EF6-8C89-D9505AE5E291}" destId="{AD08661E-0526-4772-8E13-3E9FD5F78FAC}" srcOrd="0" destOrd="0" presId="urn:microsoft.com/office/officeart/2018/2/layout/IconVerticalSolidList"/>
    <dgm:cxn modelId="{21AE760D-80FB-4C20-B001-18FB6BE19B22}" type="presParOf" srcId="{8D1B3E11-C48C-4EF6-8C89-D9505AE5E291}" destId="{A65D73F7-2235-4507-B816-9852EAB99EB8}" srcOrd="1" destOrd="0" presId="urn:microsoft.com/office/officeart/2018/2/layout/IconVerticalSolidList"/>
    <dgm:cxn modelId="{6BE7D821-7B07-4A15-9750-39342AF90071}" type="presParOf" srcId="{8D1B3E11-C48C-4EF6-8C89-D9505AE5E291}" destId="{A237E338-E3D3-477E-9329-B63365E903AD}" srcOrd="2" destOrd="0" presId="urn:microsoft.com/office/officeart/2018/2/layout/IconVerticalSolidList"/>
    <dgm:cxn modelId="{9C96B5E7-318E-4B5C-B720-98C487A5F9AF}" type="presParOf" srcId="{8D1B3E11-C48C-4EF6-8C89-D9505AE5E291}" destId="{B33965C5-1032-4733-89A5-0C73ADC429A6}" srcOrd="3" destOrd="0" presId="urn:microsoft.com/office/officeart/2018/2/layout/IconVerticalSolidList"/>
    <dgm:cxn modelId="{0C60B03F-E2DA-4438-BE2F-FB9A7C417702}" type="presParOf" srcId="{5D7ABB1F-E89F-44F2-919E-1317ED1967DF}" destId="{317182B5-9BF1-4924-B8B2-EE0BBEE362B0}" srcOrd="1" destOrd="0" presId="urn:microsoft.com/office/officeart/2018/2/layout/IconVerticalSolidList"/>
    <dgm:cxn modelId="{E00BBF9D-687A-41C4-A92D-1F2F8FDADB60}" type="presParOf" srcId="{5D7ABB1F-E89F-44F2-919E-1317ED1967DF}" destId="{483FF046-7688-45C3-B119-E9E31EFBB987}" srcOrd="2" destOrd="0" presId="urn:microsoft.com/office/officeart/2018/2/layout/IconVerticalSolidList"/>
    <dgm:cxn modelId="{1BCF509F-BC64-4E8E-B26B-A86E3961D95E}" type="presParOf" srcId="{483FF046-7688-45C3-B119-E9E31EFBB987}" destId="{F771A73C-C270-4083-9E0A-F2A8D81994B3}" srcOrd="0" destOrd="0" presId="urn:microsoft.com/office/officeart/2018/2/layout/IconVerticalSolidList"/>
    <dgm:cxn modelId="{8E4AEC4B-9E43-4184-A37D-A99915E45F90}" type="presParOf" srcId="{483FF046-7688-45C3-B119-E9E31EFBB987}" destId="{D6F2526D-7B4A-47FD-B727-6276FD9124DC}" srcOrd="1" destOrd="0" presId="urn:microsoft.com/office/officeart/2018/2/layout/IconVerticalSolidList"/>
    <dgm:cxn modelId="{18A418F3-7D6F-469E-8423-1FB66A86AAE0}" type="presParOf" srcId="{483FF046-7688-45C3-B119-E9E31EFBB987}" destId="{6DCAADBD-9E0F-4EB3-A933-6B8C6639FB9A}" srcOrd="2" destOrd="0" presId="urn:microsoft.com/office/officeart/2018/2/layout/IconVerticalSolidList"/>
    <dgm:cxn modelId="{B083B4E8-384F-4FA0-809A-083274687C3F}" type="presParOf" srcId="{483FF046-7688-45C3-B119-E9E31EFBB987}" destId="{AF02F178-1C83-44E4-B998-A0B937F292C0}" srcOrd="3" destOrd="0" presId="urn:microsoft.com/office/officeart/2018/2/layout/IconVerticalSolidList"/>
    <dgm:cxn modelId="{68D062E3-DA83-4F41-8A04-CD688FA6806A}" type="presParOf" srcId="{5D7ABB1F-E89F-44F2-919E-1317ED1967DF}" destId="{1ACFC5C8-BBA3-478A-89D4-ABE4DB7B8D2B}" srcOrd="3" destOrd="0" presId="urn:microsoft.com/office/officeart/2018/2/layout/IconVerticalSolidList"/>
    <dgm:cxn modelId="{1491AA79-B12B-45C7-B76B-91B5662F5F82}" type="presParOf" srcId="{5D7ABB1F-E89F-44F2-919E-1317ED1967DF}" destId="{9884DC5F-5F38-4E7B-B8A8-9534DF481225}" srcOrd="4" destOrd="0" presId="urn:microsoft.com/office/officeart/2018/2/layout/IconVerticalSolidList"/>
    <dgm:cxn modelId="{E81B4EEE-4F78-4A36-BF42-FC892C9B314D}" type="presParOf" srcId="{9884DC5F-5F38-4E7B-B8A8-9534DF481225}" destId="{4DCA114D-6884-42FD-8F30-B3D6CD594519}" srcOrd="0" destOrd="0" presId="urn:microsoft.com/office/officeart/2018/2/layout/IconVerticalSolidList"/>
    <dgm:cxn modelId="{50E454C9-15BB-4EDA-9E81-1BBC7D4D2F8C}" type="presParOf" srcId="{9884DC5F-5F38-4E7B-B8A8-9534DF481225}" destId="{F6AA979B-5EEF-4219-ADB3-FB0C267C6268}" srcOrd="1" destOrd="0" presId="urn:microsoft.com/office/officeart/2018/2/layout/IconVerticalSolidList"/>
    <dgm:cxn modelId="{8C19FB8E-6775-4ECA-9016-618EA0A21890}" type="presParOf" srcId="{9884DC5F-5F38-4E7B-B8A8-9534DF481225}" destId="{52AB9244-9AD7-4A9A-8EDC-D719FFF0435A}" srcOrd="2" destOrd="0" presId="urn:microsoft.com/office/officeart/2018/2/layout/IconVerticalSolidList"/>
    <dgm:cxn modelId="{FD8E352D-6627-4CDF-806B-F0E86E96469A}" type="presParOf" srcId="{9884DC5F-5F38-4E7B-B8A8-9534DF481225}" destId="{3844D261-80A1-484F-8535-FF442DC976A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BF821D-F0AD-4CB3-8B43-523F99A658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558C185-EBC3-4FEC-96C3-D6C841E158B6}">
      <dgm:prSet/>
      <dgm:spPr/>
      <dgm:t>
        <a:bodyPr/>
        <a:lstStyle/>
        <a:p>
          <a:r>
            <a:rPr lang="en-US"/>
            <a:t>Product – the goods or services that are provided</a:t>
          </a:r>
        </a:p>
      </dgm:t>
    </dgm:pt>
    <dgm:pt modelId="{0ACE15BE-6568-4D72-9A3E-F28B08879E6B}" type="parTrans" cxnId="{3758C01D-20C2-4A57-BFC2-58F8FD22031B}">
      <dgm:prSet/>
      <dgm:spPr/>
      <dgm:t>
        <a:bodyPr/>
        <a:lstStyle/>
        <a:p>
          <a:endParaRPr lang="en-US"/>
        </a:p>
      </dgm:t>
    </dgm:pt>
    <dgm:pt modelId="{136F29C6-6BF1-4347-981E-CA03A7A81D5B}" type="sibTrans" cxnId="{3758C01D-20C2-4A57-BFC2-58F8FD22031B}">
      <dgm:prSet/>
      <dgm:spPr/>
      <dgm:t>
        <a:bodyPr/>
        <a:lstStyle/>
        <a:p>
          <a:endParaRPr lang="en-US"/>
        </a:p>
      </dgm:t>
    </dgm:pt>
    <dgm:pt modelId="{2F63A31A-C942-4B2B-90F9-1DC27B109702}">
      <dgm:prSet/>
      <dgm:spPr/>
      <dgm:t>
        <a:bodyPr/>
        <a:lstStyle/>
        <a:p>
          <a:r>
            <a:rPr lang="en-US"/>
            <a:t>Price – the amount consumers will be charged</a:t>
          </a:r>
        </a:p>
      </dgm:t>
    </dgm:pt>
    <dgm:pt modelId="{35A53611-E20B-40B5-8DDB-D7F6C856D24C}" type="parTrans" cxnId="{071EF835-8F77-4CC6-B0E0-064D2264F26F}">
      <dgm:prSet/>
      <dgm:spPr/>
      <dgm:t>
        <a:bodyPr/>
        <a:lstStyle/>
        <a:p>
          <a:endParaRPr lang="en-US"/>
        </a:p>
      </dgm:t>
    </dgm:pt>
    <dgm:pt modelId="{C3309823-C4D5-47B7-BDEA-2C709F763EEF}" type="sibTrans" cxnId="{071EF835-8F77-4CC6-B0E0-064D2264F26F}">
      <dgm:prSet/>
      <dgm:spPr/>
      <dgm:t>
        <a:bodyPr/>
        <a:lstStyle/>
        <a:p>
          <a:endParaRPr lang="en-US"/>
        </a:p>
      </dgm:t>
    </dgm:pt>
    <dgm:pt modelId="{9B30889B-A0A8-4F4D-8E5A-44D1CBC5F890}">
      <dgm:prSet/>
      <dgm:spPr/>
      <dgm:t>
        <a:bodyPr/>
        <a:lstStyle/>
        <a:p>
          <a:r>
            <a:rPr lang="en-US"/>
            <a:t>Promotion – the various ways consumers are informed and persuaded to purchase the product</a:t>
          </a:r>
        </a:p>
      </dgm:t>
    </dgm:pt>
    <dgm:pt modelId="{ACC4C0DB-8173-42D1-BDC0-AD6D4E4F78D2}" type="parTrans" cxnId="{DA9FF7A4-FB89-4687-8C2F-B3980DA28C44}">
      <dgm:prSet/>
      <dgm:spPr/>
      <dgm:t>
        <a:bodyPr/>
        <a:lstStyle/>
        <a:p>
          <a:endParaRPr lang="en-US"/>
        </a:p>
      </dgm:t>
    </dgm:pt>
    <dgm:pt modelId="{79A726E0-233E-43D3-9A3C-059088C0739B}" type="sibTrans" cxnId="{DA9FF7A4-FB89-4687-8C2F-B3980DA28C44}">
      <dgm:prSet/>
      <dgm:spPr/>
      <dgm:t>
        <a:bodyPr/>
        <a:lstStyle/>
        <a:p>
          <a:endParaRPr lang="en-US"/>
        </a:p>
      </dgm:t>
    </dgm:pt>
    <dgm:pt modelId="{3D64D8D7-006A-4D10-A858-06090E15DE99}">
      <dgm:prSet/>
      <dgm:spPr/>
      <dgm:t>
        <a:bodyPr/>
        <a:lstStyle/>
        <a:p>
          <a:r>
            <a:rPr lang="en-US"/>
            <a:t>Place – The products location of channel of distribution</a:t>
          </a:r>
        </a:p>
      </dgm:t>
    </dgm:pt>
    <dgm:pt modelId="{DF16BB9D-0954-4DDE-A3AD-16927BC6A51A}" type="parTrans" cxnId="{011ADDE5-CA8D-429D-A426-7DBA1C478376}">
      <dgm:prSet/>
      <dgm:spPr/>
      <dgm:t>
        <a:bodyPr/>
        <a:lstStyle/>
        <a:p>
          <a:endParaRPr lang="en-US"/>
        </a:p>
      </dgm:t>
    </dgm:pt>
    <dgm:pt modelId="{75DC1D22-9D80-4BAA-BDF7-752556CB0036}" type="sibTrans" cxnId="{011ADDE5-CA8D-429D-A426-7DBA1C478376}">
      <dgm:prSet/>
      <dgm:spPr/>
      <dgm:t>
        <a:bodyPr/>
        <a:lstStyle/>
        <a:p>
          <a:endParaRPr lang="en-US"/>
        </a:p>
      </dgm:t>
    </dgm:pt>
    <dgm:pt modelId="{1EC8707A-0A07-4187-8242-5488CCB3C1F1}" type="pres">
      <dgm:prSet presAssocID="{A8BF821D-F0AD-4CB3-8B43-523F99A6582D}" presName="root" presStyleCnt="0">
        <dgm:presLayoutVars>
          <dgm:dir/>
          <dgm:resizeHandles val="exact"/>
        </dgm:presLayoutVars>
      </dgm:prSet>
      <dgm:spPr/>
    </dgm:pt>
    <dgm:pt modelId="{4EFA0407-D875-463F-BBCD-4DF9B6E108E0}" type="pres">
      <dgm:prSet presAssocID="{3558C185-EBC3-4FEC-96C3-D6C841E158B6}" presName="compNode" presStyleCnt="0"/>
      <dgm:spPr/>
    </dgm:pt>
    <dgm:pt modelId="{B8D57252-F364-4EF3-A4D9-403DC689A851}" type="pres">
      <dgm:prSet presAssocID="{3558C185-EBC3-4FEC-96C3-D6C841E158B6}" presName="bgRect" presStyleLbl="bgShp" presStyleIdx="0" presStyleCnt="4"/>
      <dgm:spPr/>
    </dgm:pt>
    <dgm:pt modelId="{027E61A9-5119-4AE5-8005-26867B97B866}" type="pres">
      <dgm:prSet presAssocID="{3558C185-EBC3-4FEC-96C3-D6C841E158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8CC3C450-5F59-467C-863B-07244FAB1DF3}" type="pres">
      <dgm:prSet presAssocID="{3558C185-EBC3-4FEC-96C3-D6C841E158B6}" presName="spaceRect" presStyleCnt="0"/>
      <dgm:spPr/>
    </dgm:pt>
    <dgm:pt modelId="{339BF4DE-DB93-48CD-8EEF-D66DF0E46C17}" type="pres">
      <dgm:prSet presAssocID="{3558C185-EBC3-4FEC-96C3-D6C841E158B6}" presName="parTx" presStyleLbl="revTx" presStyleIdx="0" presStyleCnt="4">
        <dgm:presLayoutVars>
          <dgm:chMax val="0"/>
          <dgm:chPref val="0"/>
        </dgm:presLayoutVars>
      </dgm:prSet>
      <dgm:spPr/>
    </dgm:pt>
    <dgm:pt modelId="{910C509C-352E-4AB5-9374-72E3AEE35E73}" type="pres">
      <dgm:prSet presAssocID="{136F29C6-6BF1-4347-981E-CA03A7A81D5B}" presName="sibTrans" presStyleCnt="0"/>
      <dgm:spPr/>
    </dgm:pt>
    <dgm:pt modelId="{888846F4-0A65-45D0-8F1C-8800D9958165}" type="pres">
      <dgm:prSet presAssocID="{2F63A31A-C942-4B2B-90F9-1DC27B109702}" presName="compNode" presStyleCnt="0"/>
      <dgm:spPr/>
    </dgm:pt>
    <dgm:pt modelId="{17DFCF5F-2E93-42A6-A9ED-15E13220899E}" type="pres">
      <dgm:prSet presAssocID="{2F63A31A-C942-4B2B-90F9-1DC27B109702}" presName="bgRect" presStyleLbl="bgShp" presStyleIdx="1" presStyleCnt="4"/>
      <dgm:spPr/>
    </dgm:pt>
    <dgm:pt modelId="{79CD7880-B633-4CCA-A20C-5FFC7CD1DA46}" type="pres">
      <dgm:prSet presAssocID="{2F63A31A-C942-4B2B-90F9-1DC27B10970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A93456D-250F-4CB9-86C6-91B5DADA9A2A}" type="pres">
      <dgm:prSet presAssocID="{2F63A31A-C942-4B2B-90F9-1DC27B109702}" presName="spaceRect" presStyleCnt="0"/>
      <dgm:spPr/>
    </dgm:pt>
    <dgm:pt modelId="{61EAA97D-B936-4A2B-A6EF-017037BE3AD4}" type="pres">
      <dgm:prSet presAssocID="{2F63A31A-C942-4B2B-90F9-1DC27B109702}" presName="parTx" presStyleLbl="revTx" presStyleIdx="1" presStyleCnt="4">
        <dgm:presLayoutVars>
          <dgm:chMax val="0"/>
          <dgm:chPref val="0"/>
        </dgm:presLayoutVars>
      </dgm:prSet>
      <dgm:spPr/>
    </dgm:pt>
    <dgm:pt modelId="{237092D2-5DB1-4343-BAC6-632A11AAC682}" type="pres">
      <dgm:prSet presAssocID="{C3309823-C4D5-47B7-BDEA-2C709F763EEF}" presName="sibTrans" presStyleCnt="0"/>
      <dgm:spPr/>
    </dgm:pt>
    <dgm:pt modelId="{1F92CAF4-ABF8-4C1E-BFC3-C54E6C178B10}" type="pres">
      <dgm:prSet presAssocID="{9B30889B-A0A8-4F4D-8E5A-44D1CBC5F890}" presName="compNode" presStyleCnt="0"/>
      <dgm:spPr/>
    </dgm:pt>
    <dgm:pt modelId="{60FC3560-6F67-4325-8DDB-93936FDA5EA2}" type="pres">
      <dgm:prSet presAssocID="{9B30889B-A0A8-4F4D-8E5A-44D1CBC5F890}" presName="bgRect" presStyleLbl="bgShp" presStyleIdx="2" presStyleCnt="4"/>
      <dgm:spPr/>
    </dgm:pt>
    <dgm:pt modelId="{01AACBEC-F09C-46D6-AB6C-378DC4158F3B}" type="pres">
      <dgm:prSet presAssocID="{9B30889B-A0A8-4F4D-8E5A-44D1CBC5F89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FA1C2435-3BE2-4EA8-9FF7-C4A59E2303EA}" type="pres">
      <dgm:prSet presAssocID="{9B30889B-A0A8-4F4D-8E5A-44D1CBC5F890}" presName="spaceRect" presStyleCnt="0"/>
      <dgm:spPr/>
    </dgm:pt>
    <dgm:pt modelId="{6E815E32-405F-4C3F-9AFB-441AB6E2E068}" type="pres">
      <dgm:prSet presAssocID="{9B30889B-A0A8-4F4D-8E5A-44D1CBC5F890}" presName="parTx" presStyleLbl="revTx" presStyleIdx="2" presStyleCnt="4">
        <dgm:presLayoutVars>
          <dgm:chMax val="0"/>
          <dgm:chPref val="0"/>
        </dgm:presLayoutVars>
      </dgm:prSet>
      <dgm:spPr/>
    </dgm:pt>
    <dgm:pt modelId="{1DE13245-6AEE-435B-B820-B695DA210295}" type="pres">
      <dgm:prSet presAssocID="{79A726E0-233E-43D3-9A3C-059088C0739B}" presName="sibTrans" presStyleCnt="0"/>
      <dgm:spPr/>
    </dgm:pt>
    <dgm:pt modelId="{7415E667-7679-4A6C-9C67-F81022F72E9A}" type="pres">
      <dgm:prSet presAssocID="{3D64D8D7-006A-4D10-A858-06090E15DE99}" presName="compNode" presStyleCnt="0"/>
      <dgm:spPr/>
    </dgm:pt>
    <dgm:pt modelId="{06A00486-660A-4ADC-B1BE-D4B72361E46B}" type="pres">
      <dgm:prSet presAssocID="{3D64D8D7-006A-4D10-A858-06090E15DE99}" presName="bgRect" presStyleLbl="bgShp" presStyleIdx="3" presStyleCnt="4"/>
      <dgm:spPr/>
    </dgm:pt>
    <dgm:pt modelId="{4CE0EB4E-F986-4936-9CB9-00FACECB68F1}" type="pres">
      <dgm:prSet presAssocID="{3D64D8D7-006A-4D10-A858-06090E15DE9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e"/>
        </a:ext>
      </dgm:extLst>
    </dgm:pt>
    <dgm:pt modelId="{6D410A3E-BF49-40BA-9B2A-558868FDBC1F}" type="pres">
      <dgm:prSet presAssocID="{3D64D8D7-006A-4D10-A858-06090E15DE99}" presName="spaceRect" presStyleCnt="0"/>
      <dgm:spPr/>
    </dgm:pt>
    <dgm:pt modelId="{D93A27B4-811E-48A0-8453-FABDBA0F075F}" type="pres">
      <dgm:prSet presAssocID="{3D64D8D7-006A-4D10-A858-06090E15DE9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29D630E-CFB9-4536-B943-CF7E2023A6B1}" type="presOf" srcId="{A8BF821D-F0AD-4CB3-8B43-523F99A6582D}" destId="{1EC8707A-0A07-4187-8242-5488CCB3C1F1}" srcOrd="0" destOrd="0" presId="urn:microsoft.com/office/officeart/2018/2/layout/IconVerticalSolidList"/>
    <dgm:cxn modelId="{3758C01D-20C2-4A57-BFC2-58F8FD22031B}" srcId="{A8BF821D-F0AD-4CB3-8B43-523F99A6582D}" destId="{3558C185-EBC3-4FEC-96C3-D6C841E158B6}" srcOrd="0" destOrd="0" parTransId="{0ACE15BE-6568-4D72-9A3E-F28B08879E6B}" sibTransId="{136F29C6-6BF1-4347-981E-CA03A7A81D5B}"/>
    <dgm:cxn modelId="{071EF835-8F77-4CC6-B0E0-064D2264F26F}" srcId="{A8BF821D-F0AD-4CB3-8B43-523F99A6582D}" destId="{2F63A31A-C942-4B2B-90F9-1DC27B109702}" srcOrd="1" destOrd="0" parTransId="{35A53611-E20B-40B5-8DDB-D7F6C856D24C}" sibTransId="{C3309823-C4D5-47B7-BDEA-2C709F763EEF}"/>
    <dgm:cxn modelId="{85962898-B031-4F30-A290-79A99E030288}" type="presOf" srcId="{3558C185-EBC3-4FEC-96C3-D6C841E158B6}" destId="{339BF4DE-DB93-48CD-8EEF-D66DF0E46C17}" srcOrd="0" destOrd="0" presId="urn:microsoft.com/office/officeart/2018/2/layout/IconVerticalSolidList"/>
    <dgm:cxn modelId="{AE84809D-A406-4F88-B253-AC65F30433D4}" type="presOf" srcId="{2F63A31A-C942-4B2B-90F9-1DC27B109702}" destId="{61EAA97D-B936-4A2B-A6EF-017037BE3AD4}" srcOrd="0" destOrd="0" presId="urn:microsoft.com/office/officeart/2018/2/layout/IconVerticalSolidList"/>
    <dgm:cxn modelId="{DA9FF7A4-FB89-4687-8C2F-B3980DA28C44}" srcId="{A8BF821D-F0AD-4CB3-8B43-523F99A6582D}" destId="{9B30889B-A0A8-4F4D-8E5A-44D1CBC5F890}" srcOrd="2" destOrd="0" parTransId="{ACC4C0DB-8173-42D1-BDC0-AD6D4E4F78D2}" sibTransId="{79A726E0-233E-43D3-9A3C-059088C0739B}"/>
    <dgm:cxn modelId="{C43290B2-6AD0-4972-A34B-18963C951FA1}" type="presOf" srcId="{3D64D8D7-006A-4D10-A858-06090E15DE99}" destId="{D93A27B4-811E-48A0-8453-FABDBA0F075F}" srcOrd="0" destOrd="0" presId="urn:microsoft.com/office/officeart/2018/2/layout/IconVerticalSolidList"/>
    <dgm:cxn modelId="{0AF851B6-BE40-4CC5-A9B2-29C7AA2715B7}" type="presOf" srcId="{9B30889B-A0A8-4F4D-8E5A-44D1CBC5F890}" destId="{6E815E32-405F-4C3F-9AFB-441AB6E2E068}" srcOrd="0" destOrd="0" presId="urn:microsoft.com/office/officeart/2018/2/layout/IconVerticalSolidList"/>
    <dgm:cxn modelId="{011ADDE5-CA8D-429D-A426-7DBA1C478376}" srcId="{A8BF821D-F0AD-4CB3-8B43-523F99A6582D}" destId="{3D64D8D7-006A-4D10-A858-06090E15DE99}" srcOrd="3" destOrd="0" parTransId="{DF16BB9D-0954-4DDE-A3AD-16927BC6A51A}" sibTransId="{75DC1D22-9D80-4BAA-BDF7-752556CB0036}"/>
    <dgm:cxn modelId="{38FE64A7-C124-4F3B-A4FB-96B76EF0641C}" type="presParOf" srcId="{1EC8707A-0A07-4187-8242-5488CCB3C1F1}" destId="{4EFA0407-D875-463F-BBCD-4DF9B6E108E0}" srcOrd="0" destOrd="0" presId="urn:microsoft.com/office/officeart/2018/2/layout/IconVerticalSolidList"/>
    <dgm:cxn modelId="{8F8AE448-FC92-4D61-AF21-3BCCDEF30A4A}" type="presParOf" srcId="{4EFA0407-D875-463F-BBCD-4DF9B6E108E0}" destId="{B8D57252-F364-4EF3-A4D9-403DC689A851}" srcOrd="0" destOrd="0" presId="urn:microsoft.com/office/officeart/2018/2/layout/IconVerticalSolidList"/>
    <dgm:cxn modelId="{3F2DCB87-91BD-4BA2-B300-F5C5843EA423}" type="presParOf" srcId="{4EFA0407-D875-463F-BBCD-4DF9B6E108E0}" destId="{027E61A9-5119-4AE5-8005-26867B97B866}" srcOrd="1" destOrd="0" presId="urn:microsoft.com/office/officeart/2018/2/layout/IconVerticalSolidList"/>
    <dgm:cxn modelId="{FF28C44F-2F7B-40F2-B2A7-025AACAC3178}" type="presParOf" srcId="{4EFA0407-D875-463F-BBCD-4DF9B6E108E0}" destId="{8CC3C450-5F59-467C-863B-07244FAB1DF3}" srcOrd="2" destOrd="0" presId="urn:microsoft.com/office/officeart/2018/2/layout/IconVerticalSolidList"/>
    <dgm:cxn modelId="{F9FD0904-C1B7-4AD5-B1ED-798CE01E682C}" type="presParOf" srcId="{4EFA0407-D875-463F-BBCD-4DF9B6E108E0}" destId="{339BF4DE-DB93-48CD-8EEF-D66DF0E46C17}" srcOrd="3" destOrd="0" presId="urn:microsoft.com/office/officeart/2018/2/layout/IconVerticalSolidList"/>
    <dgm:cxn modelId="{A7739FBF-045F-4951-AA75-20A7478F9E81}" type="presParOf" srcId="{1EC8707A-0A07-4187-8242-5488CCB3C1F1}" destId="{910C509C-352E-4AB5-9374-72E3AEE35E73}" srcOrd="1" destOrd="0" presId="urn:microsoft.com/office/officeart/2018/2/layout/IconVerticalSolidList"/>
    <dgm:cxn modelId="{714C1DE9-5BDD-4F5E-AA86-A4DA8D409CA6}" type="presParOf" srcId="{1EC8707A-0A07-4187-8242-5488CCB3C1F1}" destId="{888846F4-0A65-45D0-8F1C-8800D9958165}" srcOrd="2" destOrd="0" presId="urn:microsoft.com/office/officeart/2018/2/layout/IconVerticalSolidList"/>
    <dgm:cxn modelId="{C0BC897E-7034-44F4-B51F-5E6652D3560D}" type="presParOf" srcId="{888846F4-0A65-45D0-8F1C-8800D9958165}" destId="{17DFCF5F-2E93-42A6-A9ED-15E13220899E}" srcOrd="0" destOrd="0" presId="urn:microsoft.com/office/officeart/2018/2/layout/IconVerticalSolidList"/>
    <dgm:cxn modelId="{22E993DC-CF1A-4624-B8C4-8979C3D01460}" type="presParOf" srcId="{888846F4-0A65-45D0-8F1C-8800D9958165}" destId="{79CD7880-B633-4CCA-A20C-5FFC7CD1DA46}" srcOrd="1" destOrd="0" presId="urn:microsoft.com/office/officeart/2018/2/layout/IconVerticalSolidList"/>
    <dgm:cxn modelId="{3EE611C5-0537-465C-8605-F76BA30AF80A}" type="presParOf" srcId="{888846F4-0A65-45D0-8F1C-8800D9958165}" destId="{DA93456D-250F-4CB9-86C6-91B5DADA9A2A}" srcOrd="2" destOrd="0" presId="urn:microsoft.com/office/officeart/2018/2/layout/IconVerticalSolidList"/>
    <dgm:cxn modelId="{F2B8EAED-ADDD-4859-A756-0EBEBDD351F6}" type="presParOf" srcId="{888846F4-0A65-45D0-8F1C-8800D9958165}" destId="{61EAA97D-B936-4A2B-A6EF-017037BE3AD4}" srcOrd="3" destOrd="0" presId="urn:microsoft.com/office/officeart/2018/2/layout/IconVerticalSolidList"/>
    <dgm:cxn modelId="{72137104-BBDD-476A-9FE2-29A5CF348842}" type="presParOf" srcId="{1EC8707A-0A07-4187-8242-5488CCB3C1F1}" destId="{237092D2-5DB1-4343-BAC6-632A11AAC682}" srcOrd="3" destOrd="0" presId="urn:microsoft.com/office/officeart/2018/2/layout/IconVerticalSolidList"/>
    <dgm:cxn modelId="{F75B0E37-4F89-4E1D-A583-1465053840CD}" type="presParOf" srcId="{1EC8707A-0A07-4187-8242-5488CCB3C1F1}" destId="{1F92CAF4-ABF8-4C1E-BFC3-C54E6C178B10}" srcOrd="4" destOrd="0" presId="urn:microsoft.com/office/officeart/2018/2/layout/IconVerticalSolidList"/>
    <dgm:cxn modelId="{01DB83A2-60E7-424B-B471-6F03E19A4914}" type="presParOf" srcId="{1F92CAF4-ABF8-4C1E-BFC3-C54E6C178B10}" destId="{60FC3560-6F67-4325-8DDB-93936FDA5EA2}" srcOrd="0" destOrd="0" presId="urn:microsoft.com/office/officeart/2018/2/layout/IconVerticalSolidList"/>
    <dgm:cxn modelId="{7417A17F-11D6-40DA-B040-09F57DEA80F1}" type="presParOf" srcId="{1F92CAF4-ABF8-4C1E-BFC3-C54E6C178B10}" destId="{01AACBEC-F09C-46D6-AB6C-378DC4158F3B}" srcOrd="1" destOrd="0" presId="urn:microsoft.com/office/officeart/2018/2/layout/IconVerticalSolidList"/>
    <dgm:cxn modelId="{D7EA1C85-3B44-4CB5-B54A-67C41310DD98}" type="presParOf" srcId="{1F92CAF4-ABF8-4C1E-BFC3-C54E6C178B10}" destId="{FA1C2435-3BE2-4EA8-9FF7-C4A59E2303EA}" srcOrd="2" destOrd="0" presId="urn:microsoft.com/office/officeart/2018/2/layout/IconVerticalSolidList"/>
    <dgm:cxn modelId="{FBA12836-DC6C-4A30-B3C0-793807B49F2C}" type="presParOf" srcId="{1F92CAF4-ABF8-4C1E-BFC3-C54E6C178B10}" destId="{6E815E32-405F-4C3F-9AFB-441AB6E2E068}" srcOrd="3" destOrd="0" presId="urn:microsoft.com/office/officeart/2018/2/layout/IconVerticalSolidList"/>
    <dgm:cxn modelId="{3B7A27C6-0744-420A-A192-F3E8241AC9B7}" type="presParOf" srcId="{1EC8707A-0A07-4187-8242-5488CCB3C1F1}" destId="{1DE13245-6AEE-435B-B820-B695DA210295}" srcOrd="5" destOrd="0" presId="urn:microsoft.com/office/officeart/2018/2/layout/IconVerticalSolidList"/>
    <dgm:cxn modelId="{496E0EF3-F70E-4D33-A3A2-83324C5F4E38}" type="presParOf" srcId="{1EC8707A-0A07-4187-8242-5488CCB3C1F1}" destId="{7415E667-7679-4A6C-9C67-F81022F72E9A}" srcOrd="6" destOrd="0" presId="urn:microsoft.com/office/officeart/2018/2/layout/IconVerticalSolidList"/>
    <dgm:cxn modelId="{5413EA5A-747C-4673-A713-34FB8CB82C3D}" type="presParOf" srcId="{7415E667-7679-4A6C-9C67-F81022F72E9A}" destId="{06A00486-660A-4ADC-B1BE-D4B72361E46B}" srcOrd="0" destOrd="0" presId="urn:microsoft.com/office/officeart/2018/2/layout/IconVerticalSolidList"/>
    <dgm:cxn modelId="{869E61EB-7078-4946-A1A3-468CE20E5C70}" type="presParOf" srcId="{7415E667-7679-4A6C-9C67-F81022F72E9A}" destId="{4CE0EB4E-F986-4936-9CB9-00FACECB68F1}" srcOrd="1" destOrd="0" presId="urn:microsoft.com/office/officeart/2018/2/layout/IconVerticalSolidList"/>
    <dgm:cxn modelId="{459DD8C9-0B50-4F36-B0E7-027733003E67}" type="presParOf" srcId="{7415E667-7679-4A6C-9C67-F81022F72E9A}" destId="{6D410A3E-BF49-40BA-9B2A-558868FDBC1F}" srcOrd="2" destOrd="0" presId="urn:microsoft.com/office/officeart/2018/2/layout/IconVerticalSolidList"/>
    <dgm:cxn modelId="{3612676A-2ADF-4456-A52A-1978E6C13F38}" type="presParOf" srcId="{7415E667-7679-4A6C-9C67-F81022F72E9A}" destId="{D93A27B4-811E-48A0-8453-FABDBA0F07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73738-E160-43F3-8033-F432379801C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6BC173-1383-4171-83F1-CC2F99177FD7}">
      <dgm:prSet/>
      <dgm:spPr/>
      <dgm:t>
        <a:bodyPr/>
        <a:lstStyle/>
        <a:p>
          <a:r>
            <a:rPr lang="en-US"/>
            <a:t>The customers needs and wants are adequately met!</a:t>
          </a:r>
        </a:p>
      </dgm:t>
    </dgm:pt>
    <dgm:pt modelId="{A99CDD01-41A7-4A9F-A810-89A78CB8FB48}" type="parTrans" cxnId="{8DA19DFD-6CF9-41ED-9BBA-F768EC9A37C7}">
      <dgm:prSet/>
      <dgm:spPr/>
      <dgm:t>
        <a:bodyPr/>
        <a:lstStyle/>
        <a:p>
          <a:endParaRPr lang="en-US"/>
        </a:p>
      </dgm:t>
    </dgm:pt>
    <dgm:pt modelId="{04B2D084-5DD4-46E7-B81B-52A09664368B}" type="sibTrans" cxnId="{8DA19DFD-6CF9-41ED-9BBA-F768EC9A37C7}">
      <dgm:prSet/>
      <dgm:spPr/>
      <dgm:t>
        <a:bodyPr/>
        <a:lstStyle/>
        <a:p>
          <a:endParaRPr lang="en-US"/>
        </a:p>
      </dgm:t>
    </dgm:pt>
    <dgm:pt modelId="{CDF17D00-5DC0-46EF-BD7E-FFE862F5384E}">
      <dgm:prSet/>
      <dgm:spPr/>
      <dgm:t>
        <a:bodyPr/>
        <a:lstStyle/>
        <a:p>
          <a:r>
            <a:rPr lang="en-US" b="1" i="1"/>
            <a:t>Requires the business to produce the right product, charged at the right price, available at the right place, and communicated through the right promotional channels.</a:t>
          </a:r>
          <a:endParaRPr lang="en-US"/>
        </a:p>
      </dgm:t>
    </dgm:pt>
    <dgm:pt modelId="{3D192E6E-459C-4B9E-A45C-BA0DE2ADE668}" type="parTrans" cxnId="{4E1489E7-CF64-4AB6-854C-AF6148D9E2A8}">
      <dgm:prSet/>
      <dgm:spPr/>
      <dgm:t>
        <a:bodyPr/>
        <a:lstStyle/>
        <a:p>
          <a:endParaRPr lang="en-US"/>
        </a:p>
      </dgm:t>
    </dgm:pt>
    <dgm:pt modelId="{C5E34076-69F5-49ED-85E9-3A328509733E}" type="sibTrans" cxnId="{4E1489E7-CF64-4AB6-854C-AF6148D9E2A8}">
      <dgm:prSet/>
      <dgm:spPr/>
      <dgm:t>
        <a:bodyPr/>
        <a:lstStyle/>
        <a:p>
          <a:endParaRPr lang="en-US"/>
        </a:p>
      </dgm:t>
    </dgm:pt>
    <dgm:pt modelId="{D6786BCF-6C01-437D-B4A0-555FAADA9FD9}" type="pres">
      <dgm:prSet presAssocID="{02973738-E160-43F3-8033-F432379801CC}" presName="linear" presStyleCnt="0">
        <dgm:presLayoutVars>
          <dgm:animLvl val="lvl"/>
          <dgm:resizeHandles val="exact"/>
        </dgm:presLayoutVars>
      </dgm:prSet>
      <dgm:spPr/>
    </dgm:pt>
    <dgm:pt modelId="{AE62C2CD-8911-47E4-B1C4-354A61B7E6C2}" type="pres">
      <dgm:prSet presAssocID="{2E6BC173-1383-4171-83F1-CC2F99177F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F89CB1-63ED-4C5E-A26F-E71D40A90F93}" type="pres">
      <dgm:prSet presAssocID="{04B2D084-5DD4-46E7-B81B-52A09664368B}" presName="spacer" presStyleCnt="0"/>
      <dgm:spPr/>
    </dgm:pt>
    <dgm:pt modelId="{8689CB84-ED90-4F94-83C0-D3BF4F3B8BC5}" type="pres">
      <dgm:prSet presAssocID="{CDF17D00-5DC0-46EF-BD7E-FFE862F5384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7208F55-578B-4653-A51B-64C88D34374A}" type="presOf" srcId="{2E6BC173-1383-4171-83F1-CC2F99177FD7}" destId="{AE62C2CD-8911-47E4-B1C4-354A61B7E6C2}" srcOrd="0" destOrd="0" presId="urn:microsoft.com/office/officeart/2005/8/layout/vList2"/>
    <dgm:cxn modelId="{80E16757-0900-4C99-BD6C-C911FDFF83FA}" type="presOf" srcId="{CDF17D00-5DC0-46EF-BD7E-FFE862F5384E}" destId="{8689CB84-ED90-4F94-83C0-D3BF4F3B8BC5}" srcOrd="0" destOrd="0" presId="urn:microsoft.com/office/officeart/2005/8/layout/vList2"/>
    <dgm:cxn modelId="{3A6C5C8A-72FE-40FA-9200-EC7AD7EC240C}" type="presOf" srcId="{02973738-E160-43F3-8033-F432379801CC}" destId="{D6786BCF-6C01-437D-B4A0-555FAADA9FD9}" srcOrd="0" destOrd="0" presId="urn:microsoft.com/office/officeart/2005/8/layout/vList2"/>
    <dgm:cxn modelId="{4E1489E7-CF64-4AB6-854C-AF6148D9E2A8}" srcId="{02973738-E160-43F3-8033-F432379801CC}" destId="{CDF17D00-5DC0-46EF-BD7E-FFE862F5384E}" srcOrd="1" destOrd="0" parTransId="{3D192E6E-459C-4B9E-A45C-BA0DE2ADE668}" sibTransId="{C5E34076-69F5-49ED-85E9-3A328509733E}"/>
    <dgm:cxn modelId="{8DA19DFD-6CF9-41ED-9BBA-F768EC9A37C7}" srcId="{02973738-E160-43F3-8033-F432379801CC}" destId="{2E6BC173-1383-4171-83F1-CC2F99177FD7}" srcOrd="0" destOrd="0" parTransId="{A99CDD01-41A7-4A9F-A810-89A78CB8FB48}" sibTransId="{04B2D084-5DD4-46E7-B81B-52A09664368B}"/>
    <dgm:cxn modelId="{FC7AE160-1175-4CC4-A0DE-3F274A7A29B7}" type="presParOf" srcId="{D6786BCF-6C01-437D-B4A0-555FAADA9FD9}" destId="{AE62C2CD-8911-47E4-B1C4-354A61B7E6C2}" srcOrd="0" destOrd="0" presId="urn:microsoft.com/office/officeart/2005/8/layout/vList2"/>
    <dgm:cxn modelId="{400C4B8B-9B27-4BBB-A3F4-A5F72936E92C}" type="presParOf" srcId="{D6786BCF-6C01-437D-B4A0-555FAADA9FD9}" destId="{86F89CB1-63ED-4C5E-A26F-E71D40A90F93}" srcOrd="1" destOrd="0" presId="urn:microsoft.com/office/officeart/2005/8/layout/vList2"/>
    <dgm:cxn modelId="{6093993C-0970-4BD9-A007-BD696D219200}" type="presParOf" srcId="{D6786BCF-6C01-437D-B4A0-555FAADA9FD9}" destId="{8689CB84-ED90-4F94-83C0-D3BF4F3B8BC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AF4BC7-15B5-4500-AFEC-43C66BCC759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D86439-0AB5-4F55-8DFC-7EC837E589AD}">
      <dgm:prSet/>
      <dgm:spPr/>
      <dgm:t>
        <a:bodyPr/>
        <a:lstStyle/>
        <a:p>
          <a:r>
            <a:rPr lang="en-US" b="1"/>
            <a:t>Target market </a:t>
          </a:r>
          <a:r>
            <a:rPr lang="en-US"/>
            <a:t>is a group of consumers with a common want or need that a company decides to sell to</a:t>
          </a:r>
        </a:p>
      </dgm:t>
    </dgm:pt>
    <dgm:pt modelId="{27280D19-30B7-4600-BEB5-BE8FE1D154E6}" type="parTrans" cxnId="{B08786E9-600E-4B96-AFC2-A685C830F3C7}">
      <dgm:prSet/>
      <dgm:spPr/>
      <dgm:t>
        <a:bodyPr/>
        <a:lstStyle/>
        <a:p>
          <a:endParaRPr lang="en-US"/>
        </a:p>
      </dgm:t>
    </dgm:pt>
    <dgm:pt modelId="{47B24BEA-5A02-41DB-BBD0-5CCD33985695}" type="sibTrans" cxnId="{B08786E9-600E-4B96-AFC2-A685C830F3C7}">
      <dgm:prSet/>
      <dgm:spPr/>
      <dgm:t>
        <a:bodyPr/>
        <a:lstStyle/>
        <a:p>
          <a:endParaRPr lang="en-US"/>
        </a:p>
      </dgm:t>
    </dgm:pt>
    <dgm:pt modelId="{AD1B790B-6F7D-4A42-B8BB-1B1DABC2E193}">
      <dgm:prSet/>
      <dgm:spPr/>
      <dgm:t>
        <a:bodyPr/>
        <a:lstStyle/>
        <a:p>
          <a:r>
            <a:rPr lang="en-US" b="1"/>
            <a:t>Mass</a:t>
          </a:r>
          <a:r>
            <a:rPr lang="en-US"/>
            <a:t>(undifferentiated) marketing – targets entire market rather than specific segments</a:t>
          </a:r>
        </a:p>
      </dgm:t>
    </dgm:pt>
    <dgm:pt modelId="{9C72758E-0CFD-4C12-ADAB-8F0D994B81D7}" type="parTrans" cxnId="{2F034687-C2B7-48AA-AF48-BB20807C3828}">
      <dgm:prSet/>
      <dgm:spPr/>
      <dgm:t>
        <a:bodyPr/>
        <a:lstStyle/>
        <a:p>
          <a:endParaRPr lang="en-US"/>
        </a:p>
      </dgm:t>
    </dgm:pt>
    <dgm:pt modelId="{6866D867-F2BF-4DC1-87A3-6095FB8094B7}" type="sibTrans" cxnId="{2F034687-C2B7-48AA-AF48-BB20807C3828}">
      <dgm:prSet/>
      <dgm:spPr/>
      <dgm:t>
        <a:bodyPr/>
        <a:lstStyle/>
        <a:p>
          <a:endParaRPr lang="en-US"/>
        </a:p>
      </dgm:t>
    </dgm:pt>
    <dgm:pt modelId="{ACCA0ED4-FA11-481A-B73A-0B19957E45C6}">
      <dgm:prSet/>
      <dgm:spPr/>
      <dgm:t>
        <a:bodyPr/>
        <a:lstStyle/>
        <a:p>
          <a:r>
            <a:rPr lang="en-US" b="1"/>
            <a:t>Segment</a:t>
          </a:r>
          <a:r>
            <a:rPr lang="en-US"/>
            <a:t> (differentiated) marketing – targets one or several market segments to gain a better hold on the market</a:t>
          </a:r>
        </a:p>
      </dgm:t>
    </dgm:pt>
    <dgm:pt modelId="{C772C241-5F9F-4A8F-B174-8F2D64E18D8E}" type="parTrans" cxnId="{10DE61A7-F49E-475B-844D-D8DD053A7D8C}">
      <dgm:prSet/>
      <dgm:spPr/>
      <dgm:t>
        <a:bodyPr/>
        <a:lstStyle/>
        <a:p>
          <a:endParaRPr lang="en-US"/>
        </a:p>
      </dgm:t>
    </dgm:pt>
    <dgm:pt modelId="{23A20229-1E36-43C4-94A0-F0E0E408516D}" type="sibTrans" cxnId="{10DE61A7-F49E-475B-844D-D8DD053A7D8C}">
      <dgm:prSet/>
      <dgm:spPr/>
      <dgm:t>
        <a:bodyPr/>
        <a:lstStyle/>
        <a:p>
          <a:endParaRPr lang="en-US"/>
        </a:p>
      </dgm:t>
    </dgm:pt>
    <dgm:pt modelId="{CB7E5A59-D655-4DCF-9AF3-4A47ECFC7290}">
      <dgm:prSet/>
      <dgm:spPr/>
      <dgm:t>
        <a:bodyPr/>
        <a:lstStyle/>
        <a:p>
          <a:r>
            <a:rPr lang="en-US" b="1"/>
            <a:t>Niche</a:t>
          </a:r>
          <a:r>
            <a:rPr lang="en-US"/>
            <a:t> marketing – Product or service appeals to a smaller more specific market segment</a:t>
          </a:r>
        </a:p>
      </dgm:t>
    </dgm:pt>
    <dgm:pt modelId="{9300B563-C8C2-4C59-B6B5-2FBD3180F30A}" type="parTrans" cxnId="{6E2AAB4D-6B85-4F16-B699-C1D9D14DCCA5}">
      <dgm:prSet/>
      <dgm:spPr/>
      <dgm:t>
        <a:bodyPr/>
        <a:lstStyle/>
        <a:p>
          <a:endParaRPr lang="en-US"/>
        </a:p>
      </dgm:t>
    </dgm:pt>
    <dgm:pt modelId="{6355E2F0-CED2-4DB2-8C59-7D5217BD16C6}" type="sibTrans" cxnId="{6E2AAB4D-6B85-4F16-B699-C1D9D14DCCA5}">
      <dgm:prSet/>
      <dgm:spPr/>
      <dgm:t>
        <a:bodyPr/>
        <a:lstStyle/>
        <a:p>
          <a:endParaRPr lang="en-US"/>
        </a:p>
      </dgm:t>
    </dgm:pt>
    <dgm:pt modelId="{5C8D75FC-A23D-42A9-BC02-730DB7CE7E3F}">
      <dgm:prSet/>
      <dgm:spPr/>
      <dgm:t>
        <a:bodyPr/>
        <a:lstStyle/>
        <a:p>
          <a:r>
            <a:rPr lang="en-US" b="1"/>
            <a:t>Consumer Profiles </a:t>
          </a:r>
          <a:r>
            <a:rPr lang="en-US"/>
            <a:t>– info gathered on regarding characteristics of consumers in a certain market</a:t>
          </a:r>
        </a:p>
      </dgm:t>
    </dgm:pt>
    <dgm:pt modelId="{804DC032-6569-4828-9BE8-3B4D1E2C52C7}" type="parTrans" cxnId="{043EA60C-BD31-47EC-93A5-6180FEF7EB1A}">
      <dgm:prSet/>
      <dgm:spPr/>
      <dgm:t>
        <a:bodyPr/>
        <a:lstStyle/>
        <a:p>
          <a:endParaRPr lang="en-US"/>
        </a:p>
      </dgm:t>
    </dgm:pt>
    <dgm:pt modelId="{AE658AA1-AE0F-4537-925D-20E60FF9924B}" type="sibTrans" cxnId="{043EA60C-BD31-47EC-93A5-6180FEF7EB1A}">
      <dgm:prSet/>
      <dgm:spPr/>
      <dgm:t>
        <a:bodyPr/>
        <a:lstStyle/>
        <a:p>
          <a:endParaRPr lang="en-US"/>
        </a:p>
      </dgm:t>
    </dgm:pt>
    <dgm:pt modelId="{F84F1A85-FC99-4A11-BD8F-42F6F561E661}" type="pres">
      <dgm:prSet presAssocID="{09AF4BC7-15B5-4500-AFEC-43C66BCC759D}" presName="linear" presStyleCnt="0">
        <dgm:presLayoutVars>
          <dgm:animLvl val="lvl"/>
          <dgm:resizeHandles val="exact"/>
        </dgm:presLayoutVars>
      </dgm:prSet>
      <dgm:spPr/>
    </dgm:pt>
    <dgm:pt modelId="{E7FA4A96-C05A-4341-A937-6B1219320B69}" type="pres">
      <dgm:prSet presAssocID="{18D86439-0AB5-4F55-8DFC-7EC837E589A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46A20BB-3E98-4A0B-A0FC-A7F598A99452}" type="pres">
      <dgm:prSet presAssocID="{47B24BEA-5A02-41DB-BBD0-5CCD33985695}" presName="spacer" presStyleCnt="0"/>
      <dgm:spPr/>
    </dgm:pt>
    <dgm:pt modelId="{D76EF5B3-D567-4636-A687-17413D4E7B7B}" type="pres">
      <dgm:prSet presAssocID="{AD1B790B-6F7D-4A42-B8BB-1B1DABC2E19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CBC96D-59E4-4BEC-9147-761495FFC87D}" type="pres">
      <dgm:prSet presAssocID="{6866D867-F2BF-4DC1-87A3-6095FB8094B7}" presName="spacer" presStyleCnt="0"/>
      <dgm:spPr/>
    </dgm:pt>
    <dgm:pt modelId="{D125649F-F25C-42D5-8D82-2D8CDD5AECA5}" type="pres">
      <dgm:prSet presAssocID="{ACCA0ED4-FA11-481A-B73A-0B19957E45C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4C1775C-4A8F-48D6-B918-2217D463F944}" type="pres">
      <dgm:prSet presAssocID="{23A20229-1E36-43C4-94A0-F0E0E408516D}" presName="spacer" presStyleCnt="0"/>
      <dgm:spPr/>
    </dgm:pt>
    <dgm:pt modelId="{F066168B-FCCC-458A-831E-7F78B16EEB6A}" type="pres">
      <dgm:prSet presAssocID="{CB7E5A59-D655-4DCF-9AF3-4A47ECFC72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9A6DF30-0E82-4E47-8637-844DCEA6080B}" type="pres">
      <dgm:prSet presAssocID="{6355E2F0-CED2-4DB2-8C59-7D5217BD16C6}" presName="spacer" presStyleCnt="0"/>
      <dgm:spPr/>
    </dgm:pt>
    <dgm:pt modelId="{6DDD8E25-4368-4F56-B093-A266D7083CD6}" type="pres">
      <dgm:prSet presAssocID="{5C8D75FC-A23D-42A9-BC02-730DB7CE7E3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2F72B09-3BCA-423B-8144-1F187CB648ED}" type="presOf" srcId="{ACCA0ED4-FA11-481A-B73A-0B19957E45C6}" destId="{D125649F-F25C-42D5-8D82-2D8CDD5AECA5}" srcOrd="0" destOrd="0" presId="urn:microsoft.com/office/officeart/2005/8/layout/vList2"/>
    <dgm:cxn modelId="{043EA60C-BD31-47EC-93A5-6180FEF7EB1A}" srcId="{09AF4BC7-15B5-4500-AFEC-43C66BCC759D}" destId="{5C8D75FC-A23D-42A9-BC02-730DB7CE7E3F}" srcOrd="4" destOrd="0" parTransId="{804DC032-6569-4828-9BE8-3B4D1E2C52C7}" sibTransId="{AE658AA1-AE0F-4537-925D-20E60FF9924B}"/>
    <dgm:cxn modelId="{16A9BF48-221B-4938-ACBB-31B771D6E298}" type="presOf" srcId="{09AF4BC7-15B5-4500-AFEC-43C66BCC759D}" destId="{F84F1A85-FC99-4A11-BD8F-42F6F561E661}" srcOrd="0" destOrd="0" presId="urn:microsoft.com/office/officeart/2005/8/layout/vList2"/>
    <dgm:cxn modelId="{6E2AAB4D-6B85-4F16-B699-C1D9D14DCCA5}" srcId="{09AF4BC7-15B5-4500-AFEC-43C66BCC759D}" destId="{CB7E5A59-D655-4DCF-9AF3-4A47ECFC7290}" srcOrd="3" destOrd="0" parTransId="{9300B563-C8C2-4C59-B6B5-2FBD3180F30A}" sibTransId="{6355E2F0-CED2-4DB2-8C59-7D5217BD16C6}"/>
    <dgm:cxn modelId="{84D83654-6FDC-4B42-BB9F-07841F862A33}" type="presOf" srcId="{AD1B790B-6F7D-4A42-B8BB-1B1DABC2E193}" destId="{D76EF5B3-D567-4636-A687-17413D4E7B7B}" srcOrd="0" destOrd="0" presId="urn:microsoft.com/office/officeart/2005/8/layout/vList2"/>
    <dgm:cxn modelId="{2F034687-C2B7-48AA-AF48-BB20807C3828}" srcId="{09AF4BC7-15B5-4500-AFEC-43C66BCC759D}" destId="{AD1B790B-6F7D-4A42-B8BB-1B1DABC2E193}" srcOrd="1" destOrd="0" parTransId="{9C72758E-0CFD-4C12-ADAB-8F0D994B81D7}" sibTransId="{6866D867-F2BF-4DC1-87A3-6095FB8094B7}"/>
    <dgm:cxn modelId="{10DE61A7-F49E-475B-844D-D8DD053A7D8C}" srcId="{09AF4BC7-15B5-4500-AFEC-43C66BCC759D}" destId="{ACCA0ED4-FA11-481A-B73A-0B19957E45C6}" srcOrd="2" destOrd="0" parTransId="{C772C241-5F9F-4A8F-B174-8F2D64E18D8E}" sibTransId="{23A20229-1E36-43C4-94A0-F0E0E408516D}"/>
    <dgm:cxn modelId="{AA27EFC7-4356-4C3D-95F5-1036C07E14F4}" type="presOf" srcId="{18D86439-0AB5-4F55-8DFC-7EC837E589AD}" destId="{E7FA4A96-C05A-4341-A937-6B1219320B69}" srcOrd="0" destOrd="0" presId="urn:microsoft.com/office/officeart/2005/8/layout/vList2"/>
    <dgm:cxn modelId="{B08786E9-600E-4B96-AFC2-A685C830F3C7}" srcId="{09AF4BC7-15B5-4500-AFEC-43C66BCC759D}" destId="{18D86439-0AB5-4F55-8DFC-7EC837E589AD}" srcOrd="0" destOrd="0" parTransId="{27280D19-30B7-4600-BEB5-BE8FE1D154E6}" sibTransId="{47B24BEA-5A02-41DB-BBD0-5CCD33985695}"/>
    <dgm:cxn modelId="{B8EB2DEF-4F88-4B52-BFFA-CDB1B1E34741}" type="presOf" srcId="{CB7E5A59-D655-4DCF-9AF3-4A47ECFC7290}" destId="{F066168B-FCCC-458A-831E-7F78B16EEB6A}" srcOrd="0" destOrd="0" presId="urn:microsoft.com/office/officeart/2005/8/layout/vList2"/>
    <dgm:cxn modelId="{27AB6CF3-8A2A-4631-92B3-16BDDDB3B77F}" type="presOf" srcId="{5C8D75FC-A23D-42A9-BC02-730DB7CE7E3F}" destId="{6DDD8E25-4368-4F56-B093-A266D7083CD6}" srcOrd="0" destOrd="0" presId="urn:microsoft.com/office/officeart/2005/8/layout/vList2"/>
    <dgm:cxn modelId="{F7C43A08-0BA7-4342-B833-9D06C6E687B9}" type="presParOf" srcId="{F84F1A85-FC99-4A11-BD8F-42F6F561E661}" destId="{E7FA4A96-C05A-4341-A937-6B1219320B69}" srcOrd="0" destOrd="0" presId="urn:microsoft.com/office/officeart/2005/8/layout/vList2"/>
    <dgm:cxn modelId="{8945DE3E-9A2F-4605-B305-7912CFF12D83}" type="presParOf" srcId="{F84F1A85-FC99-4A11-BD8F-42F6F561E661}" destId="{F46A20BB-3E98-4A0B-A0FC-A7F598A99452}" srcOrd="1" destOrd="0" presId="urn:microsoft.com/office/officeart/2005/8/layout/vList2"/>
    <dgm:cxn modelId="{5514C136-2560-414C-90FB-075146BB7F6B}" type="presParOf" srcId="{F84F1A85-FC99-4A11-BD8F-42F6F561E661}" destId="{D76EF5B3-D567-4636-A687-17413D4E7B7B}" srcOrd="2" destOrd="0" presId="urn:microsoft.com/office/officeart/2005/8/layout/vList2"/>
    <dgm:cxn modelId="{4D28BDB0-3561-4B77-A725-A0019C19822C}" type="presParOf" srcId="{F84F1A85-FC99-4A11-BD8F-42F6F561E661}" destId="{D4CBC96D-59E4-4BEC-9147-761495FFC87D}" srcOrd="3" destOrd="0" presId="urn:microsoft.com/office/officeart/2005/8/layout/vList2"/>
    <dgm:cxn modelId="{3E166E25-C14A-4230-8B95-1DA6B0DCCDB8}" type="presParOf" srcId="{F84F1A85-FC99-4A11-BD8F-42F6F561E661}" destId="{D125649F-F25C-42D5-8D82-2D8CDD5AECA5}" srcOrd="4" destOrd="0" presId="urn:microsoft.com/office/officeart/2005/8/layout/vList2"/>
    <dgm:cxn modelId="{40BD30A2-DC33-452B-8478-0D6D049300E5}" type="presParOf" srcId="{F84F1A85-FC99-4A11-BD8F-42F6F561E661}" destId="{34C1775C-4A8F-48D6-B918-2217D463F944}" srcOrd="5" destOrd="0" presId="urn:microsoft.com/office/officeart/2005/8/layout/vList2"/>
    <dgm:cxn modelId="{B149A24D-DD27-4F72-ABE3-CA5AC0925216}" type="presParOf" srcId="{F84F1A85-FC99-4A11-BD8F-42F6F561E661}" destId="{F066168B-FCCC-458A-831E-7F78B16EEB6A}" srcOrd="6" destOrd="0" presId="urn:microsoft.com/office/officeart/2005/8/layout/vList2"/>
    <dgm:cxn modelId="{98ADEC08-06BE-4284-A3B5-94CBA8F2BD36}" type="presParOf" srcId="{F84F1A85-FC99-4A11-BD8F-42F6F561E661}" destId="{99A6DF30-0E82-4E47-8637-844DCEA6080B}" srcOrd="7" destOrd="0" presId="urn:microsoft.com/office/officeart/2005/8/layout/vList2"/>
    <dgm:cxn modelId="{4B731515-8DE6-4D2F-9026-EC214A91F322}" type="presParOf" srcId="{F84F1A85-FC99-4A11-BD8F-42F6F561E661}" destId="{6DDD8E25-4368-4F56-B093-A266D7083CD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4697D-8619-4BC6-BE5D-25885991D31E}">
      <dsp:nvSpPr>
        <dsp:cNvPr id="0" name=""/>
        <dsp:cNvSpPr/>
      </dsp:nvSpPr>
      <dsp:spPr>
        <a:xfrm>
          <a:off x="0" y="77649"/>
          <a:ext cx="6245265" cy="12915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Marketing Objectives (SMART)</a:t>
          </a:r>
        </a:p>
      </dsp:txBody>
      <dsp:txXfrm>
        <a:off x="63048" y="140697"/>
        <a:ext cx="6119169" cy="1165456"/>
      </dsp:txXfrm>
    </dsp:sp>
    <dsp:sp modelId="{42853422-89DB-4451-9E04-286B0F9B879F}">
      <dsp:nvSpPr>
        <dsp:cNvPr id="0" name=""/>
        <dsp:cNvSpPr/>
      </dsp:nvSpPr>
      <dsp:spPr>
        <a:xfrm>
          <a:off x="0" y="1458481"/>
          <a:ext cx="6245265" cy="1291552"/>
        </a:xfrm>
        <a:prstGeom prst="roundRect">
          <a:avLst/>
        </a:prstGeom>
        <a:solidFill>
          <a:schemeClr val="accent2">
            <a:hueOff val="2054433"/>
            <a:satOff val="0"/>
            <a:lumOff val="6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Key strategic plans (Overview)</a:t>
          </a:r>
        </a:p>
      </dsp:txBody>
      <dsp:txXfrm>
        <a:off x="63048" y="1521529"/>
        <a:ext cx="6119169" cy="1165456"/>
      </dsp:txXfrm>
    </dsp:sp>
    <dsp:sp modelId="{E3645D9F-1E4D-46E1-A82E-16771A96201B}">
      <dsp:nvSpPr>
        <dsp:cNvPr id="0" name=""/>
        <dsp:cNvSpPr/>
      </dsp:nvSpPr>
      <dsp:spPr>
        <a:xfrm>
          <a:off x="0" y="2839313"/>
          <a:ext cx="6245265" cy="1291552"/>
        </a:xfrm>
        <a:prstGeom prst="roundRect">
          <a:avLst/>
        </a:prstGeom>
        <a:solidFill>
          <a:schemeClr val="accent2">
            <a:hueOff val="4108866"/>
            <a:satOff val="0"/>
            <a:lumOff val="12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Detailed marketing actions (Specific activities to be carried out)</a:t>
          </a:r>
        </a:p>
      </dsp:txBody>
      <dsp:txXfrm>
        <a:off x="63048" y="2902361"/>
        <a:ext cx="6119169" cy="1165456"/>
      </dsp:txXfrm>
    </dsp:sp>
    <dsp:sp modelId="{8A4C0D5E-2633-4CD3-BDC5-352CB7EFB234}">
      <dsp:nvSpPr>
        <dsp:cNvPr id="0" name=""/>
        <dsp:cNvSpPr/>
      </dsp:nvSpPr>
      <dsp:spPr>
        <a:xfrm>
          <a:off x="0" y="4220145"/>
          <a:ext cx="6245265" cy="1291552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The Marketing Budget (finances required to carry out the plan.</a:t>
          </a:r>
        </a:p>
      </dsp:txBody>
      <dsp:txXfrm>
        <a:off x="63048" y="4283193"/>
        <a:ext cx="6119169" cy="1165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3EBB9-24D9-4902-8264-0E08277476CB}">
      <dsp:nvSpPr>
        <dsp:cNvPr id="0" name=""/>
        <dsp:cNvSpPr/>
      </dsp:nvSpPr>
      <dsp:spPr>
        <a:xfrm>
          <a:off x="0" y="4366"/>
          <a:ext cx="6245265" cy="9301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573F1-9360-4126-BAB1-727AD2CD8746}">
      <dsp:nvSpPr>
        <dsp:cNvPr id="0" name=""/>
        <dsp:cNvSpPr/>
      </dsp:nvSpPr>
      <dsp:spPr>
        <a:xfrm>
          <a:off x="281355" y="213639"/>
          <a:ext cx="511556" cy="5115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BB11D-AE6C-46D9-87F3-2E3DB7BD4A07}">
      <dsp:nvSpPr>
        <dsp:cNvPr id="0" name=""/>
        <dsp:cNvSpPr/>
      </dsp:nvSpPr>
      <dsp:spPr>
        <a:xfrm>
          <a:off x="1074268" y="4366"/>
          <a:ext cx="5170996" cy="93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36" tIns="98436" rIns="98436" bIns="984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 identify potential problems</a:t>
          </a:r>
        </a:p>
      </dsp:txBody>
      <dsp:txXfrm>
        <a:off x="1074268" y="4366"/>
        <a:ext cx="5170996" cy="930102"/>
      </dsp:txXfrm>
    </dsp:sp>
    <dsp:sp modelId="{38338B0A-4037-45A3-B72B-54763AF5735E}">
      <dsp:nvSpPr>
        <dsp:cNvPr id="0" name=""/>
        <dsp:cNvSpPr/>
      </dsp:nvSpPr>
      <dsp:spPr>
        <a:xfrm>
          <a:off x="0" y="1166994"/>
          <a:ext cx="6245265" cy="9301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AFEC2-25A8-4658-95D0-30F8750BB469}">
      <dsp:nvSpPr>
        <dsp:cNvPr id="0" name=""/>
        <dsp:cNvSpPr/>
      </dsp:nvSpPr>
      <dsp:spPr>
        <a:xfrm>
          <a:off x="281355" y="1376267"/>
          <a:ext cx="511556" cy="5115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EB967-11A5-4C49-B4AC-6B35A59F9398}">
      <dsp:nvSpPr>
        <dsp:cNvPr id="0" name=""/>
        <dsp:cNvSpPr/>
      </dsp:nvSpPr>
      <dsp:spPr>
        <a:xfrm>
          <a:off x="1074268" y="1166994"/>
          <a:ext cx="5170996" cy="93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36" tIns="98436" rIns="98436" bIns="984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SMART objectives improves chances of success</a:t>
          </a:r>
        </a:p>
      </dsp:txBody>
      <dsp:txXfrm>
        <a:off x="1074268" y="1166994"/>
        <a:ext cx="5170996" cy="930102"/>
      </dsp:txXfrm>
    </dsp:sp>
    <dsp:sp modelId="{CD6C6392-8071-4671-8BD9-D2E5F119FC54}">
      <dsp:nvSpPr>
        <dsp:cNvPr id="0" name=""/>
        <dsp:cNvSpPr/>
      </dsp:nvSpPr>
      <dsp:spPr>
        <a:xfrm>
          <a:off x="0" y="2329622"/>
          <a:ext cx="6245265" cy="9301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C5DE3-CA2F-40EE-BF0A-60BA4AF738F0}">
      <dsp:nvSpPr>
        <dsp:cNvPr id="0" name=""/>
        <dsp:cNvSpPr/>
      </dsp:nvSpPr>
      <dsp:spPr>
        <a:xfrm>
          <a:off x="281355" y="2538895"/>
          <a:ext cx="511556" cy="5115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32E86-A9A8-4496-8E8D-F7B9C30EA9B2}">
      <dsp:nvSpPr>
        <dsp:cNvPr id="0" name=""/>
        <dsp:cNvSpPr/>
      </dsp:nvSpPr>
      <dsp:spPr>
        <a:xfrm>
          <a:off x="1074268" y="2329622"/>
          <a:ext cx="5170996" cy="93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36" tIns="98436" rIns="98436" bIns="984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Sharing the plan with other departments improves coordination</a:t>
          </a:r>
        </a:p>
      </dsp:txBody>
      <dsp:txXfrm>
        <a:off x="1074268" y="2329622"/>
        <a:ext cx="5170996" cy="930102"/>
      </dsp:txXfrm>
    </dsp:sp>
    <dsp:sp modelId="{0183C2AD-CE6C-4DB4-A4F5-703E69C7C539}">
      <dsp:nvSpPr>
        <dsp:cNvPr id="0" name=""/>
        <dsp:cNvSpPr/>
      </dsp:nvSpPr>
      <dsp:spPr>
        <a:xfrm>
          <a:off x="0" y="3492250"/>
          <a:ext cx="6245265" cy="930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51B2F-D782-4FC5-A946-8EDFE256217D}">
      <dsp:nvSpPr>
        <dsp:cNvPr id="0" name=""/>
        <dsp:cNvSpPr/>
      </dsp:nvSpPr>
      <dsp:spPr>
        <a:xfrm>
          <a:off x="281355" y="3701523"/>
          <a:ext cx="511556" cy="5115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BA094-F8C0-4372-AB57-FC0FE5244A3B}">
      <dsp:nvSpPr>
        <dsp:cNvPr id="0" name=""/>
        <dsp:cNvSpPr/>
      </dsp:nvSpPr>
      <dsp:spPr>
        <a:xfrm>
          <a:off x="1074268" y="3492250"/>
          <a:ext cx="5170996" cy="93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36" tIns="98436" rIns="98436" bIns="984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budget ensures money not wasted</a:t>
          </a:r>
        </a:p>
      </dsp:txBody>
      <dsp:txXfrm>
        <a:off x="1074268" y="3492250"/>
        <a:ext cx="5170996" cy="930102"/>
      </dsp:txXfrm>
    </dsp:sp>
    <dsp:sp modelId="{A06329C2-F342-4389-8042-4A5DBEC3ACBE}">
      <dsp:nvSpPr>
        <dsp:cNvPr id="0" name=""/>
        <dsp:cNvSpPr/>
      </dsp:nvSpPr>
      <dsp:spPr>
        <a:xfrm>
          <a:off x="0" y="4654878"/>
          <a:ext cx="6245265" cy="9301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83918-72E4-4816-B297-7EC762116294}">
      <dsp:nvSpPr>
        <dsp:cNvPr id="0" name=""/>
        <dsp:cNvSpPr/>
      </dsp:nvSpPr>
      <dsp:spPr>
        <a:xfrm>
          <a:off x="281355" y="4864151"/>
          <a:ext cx="511556" cy="5115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C82DA-E28F-4E34-87F5-3145968D9D2D}">
      <dsp:nvSpPr>
        <dsp:cNvPr id="0" name=""/>
        <dsp:cNvSpPr/>
      </dsp:nvSpPr>
      <dsp:spPr>
        <a:xfrm>
          <a:off x="1074268" y="4654878"/>
          <a:ext cx="5170996" cy="93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36" tIns="98436" rIns="98436" bIns="984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Clear plan improves employee motivation &amp; provides confidence regarding the plan</a:t>
          </a:r>
        </a:p>
      </dsp:txBody>
      <dsp:txXfrm>
        <a:off x="1074268" y="4654878"/>
        <a:ext cx="5170996" cy="930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8661E-0526-4772-8E13-3E9FD5F78FAC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D73F7-2235-4507-B816-9852EAB99EB8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965C5-1032-4733-89A5-0C73ADC429A6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May become outdated due to changes in the market condition</a:t>
          </a:r>
        </a:p>
      </dsp:txBody>
      <dsp:txXfrm>
        <a:off x="1844034" y="682"/>
        <a:ext cx="4401230" cy="1596566"/>
      </dsp:txXfrm>
    </dsp:sp>
    <dsp:sp modelId="{F771A73C-C270-4083-9E0A-F2A8D81994B3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2526D-7B4A-47FD-B727-6276FD9124DC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2F178-1C83-44E4-B998-A0B937F292C0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May consume considerable resources</a:t>
          </a:r>
        </a:p>
      </dsp:txBody>
      <dsp:txXfrm>
        <a:off x="1844034" y="1996390"/>
        <a:ext cx="4401230" cy="1596566"/>
      </dsp:txXfrm>
    </dsp:sp>
    <dsp:sp modelId="{4DCA114D-6884-42FD-8F30-B3D6CD594519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A979B-5EEF-4219-ADB3-FB0C267C6268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4D261-80A1-484F-8535-FF442DC976A0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Failure to prioritize objectives could make it difficult for management to see if meeting the objectives</a:t>
          </a:r>
        </a:p>
      </dsp:txBody>
      <dsp:txXfrm>
        <a:off x="1844034" y="3992098"/>
        <a:ext cx="4401230" cy="1596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57252-F364-4EF3-A4D9-403DC689A851}">
      <dsp:nvSpPr>
        <dsp:cNvPr id="0" name=""/>
        <dsp:cNvSpPr/>
      </dsp:nvSpPr>
      <dsp:spPr>
        <a:xfrm>
          <a:off x="0" y="2319"/>
          <a:ext cx="6245265" cy="11757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E61A9-5119-4AE5-8005-26867B97B866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BF4DE-DB93-48CD-8EEF-D66DF0E46C17}">
      <dsp:nvSpPr>
        <dsp:cNvPr id="0" name=""/>
        <dsp:cNvSpPr/>
      </dsp:nvSpPr>
      <dsp:spPr>
        <a:xfrm>
          <a:off x="1357965" y="231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Product – the goods or services that are provided</a:t>
          </a:r>
        </a:p>
      </dsp:txBody>
      <dsp:txXfrm>
        <a:off x="1357965" y="2319"/>
        <a:ext cx="4887299" cy="1175727"/>
      </dsp:txXfrm>
    </dsp:sp>
    <dsp:sp modelId="{17DFCF5F-2E93-42A6-A9ED-15E13220899E}">
      <dsp:nvSpPr>
        <dsp:cNvPr id="0" name=""/>
        <dsp:cNvSpPr/>
      </dsp:nvSpPr>
      <dsp:spPr>
        <a:xfrm>
          <a:off x="0" y="1471979"/>
          <a:ext cx="6245265" cy="1175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D7880-B633-4CCA-A20C-5FFC7CD1DA46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AA97D-B936-4A2B-A6EF-017037BE3AD4}">
      <dsp:nvSpPr>
        <dsp:cNvPr id="0" name=""/>
        <dsp:cNvSpPr/>
      </dsp:nvSpPr>
      <dsp:spPr>
        <a:xfrm>
          <a:off x="1357965" y="147197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Price – the amount consumers will be charged</a:t>
          </a:r>
        </a:p>
      </dsp:txBody>
      <dsp:txXfrm>
        <a:off x="1357965" y="1471979"/>
        <a:ext cx="4887299" cy="1175727"/>
      </dsp:txXfrm>
    </dsp:sp>
    <dsp:sp modelId="{60FC3560-6F67-4325-8DDB-93936FDA5EA2}">
      <dsp:nvSpPr>
        <dsp:cNvPr id="0" name=""/>
        <dsp:cNvSpPr/>
      </dsp:nvSpPr>
      <dsp:spPr>
        <a:xfrm>
          <a:off x="0" y="2941639"/>
          <a:ext cx="6245265" cy="11757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ACBEC-F09C-46D6-AB6C-378DC4158F3B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15E32-405F-4C3F-9AFB-441AB6E2E068}">
      <dsp:nvSpPr>
        <dsp:cNvPr id="0" name=""/>
        <dsp:cNvSpPr/>
      </dsp:nvSpPr>
      <dsp:spPr>
        <a:xfrm>
          <a:off x="1357965" y="294163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Promotion – the various ways consumers are informed and persuaded to purchase the product</a:t>
          </a:r>
        </a:p>
      </dsp:txBody>
      <dsp:txXfrm>
        <a:off x="1357965" y="2941639"/>
        <a:ext cx="4887299" cy="1175727"/>
      </dsp:txXfrm>
    </dsp:sp>
    <dsp:sp modelId="{06A00486-660A-4ADC-B1BE-D4B72361E46B}">
      <dsp:nvSpPr>
        <dsp:cNvPr id="0" name=""/>
        <dsp:cNvSpPr/>
      </dsp:nvSpPr>
      <dsp:spPr>
        <a:xfrm>
          <a:off x="0" y="4411299"/>
          <a:ext cx="6245265" cy="11757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0EB4E-F986-4936-9CB9-00FACECB68F1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A27B4-811E-48A0-8453-FABDBA0F075F}">
      <dsp:nvSpPr>
        <dsp:cNvPr id="0" name=""/>
        <dsp:cNvSpPr/>
      </dsp:nvSpPr>
      <dsp:spPr>
        <a:xfrm>
          <a:off x="1357965" y="441129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Place – The products location of channel of distribution</a:t>
          </a:r>
        </a:p>
      </dsp:txBody>
      <dsp:txXfrm>
        <a:off x="1357965" y="4411299"/>
        <a:ext cx="4887299" cy="1175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2C2CD-8911-47E4-B1C4-354A61B7E6C2}">
      <dsp:nvSpPr>
        <dsp:cNvPr id="0" name=""/>
        <dsp:cNvSpPr/>
      </dsp:nvSpPr>
      <dsp:spPr>
        <a:xfrm>
          <a:off x="0" y="80925"/>
          <a:ext cx="6245265" cy="26719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customers needs and wants are adequately met!</a:t>
          </a:r>
        </a:p>
      </dsp:txBody>
      <dsp:txXfrm>
        <a:off x="130436" y="211361"/>
        <a:ext cx="5984393" cy="2411115"/>
      </dsp:txXfrm>
    </dsp:sp>
    <dsp:sp modelId="{8689CB84-ED90-4F94-83C0-D3BF4F3B8BC5}">
      <dsp:nvSpPr>
        <dsp:cNvPr id="0" name=""/>
        <dsp:cNvSpPr/>
      </dsp:nvSpPr>
      <dsp:spPr>
        <a:xfrm>
          <a:off x="0" y="2836433"/>
          <a:ext cx="6245265" cy="2671987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/>
            <a:t>Requires the business to produce the right product, charged at the right price, available at the right place, and communicated through the right promotional channels.</a:t>
          </a:r>
          <a:endParaRPr lang="en-US" sz="2900" kern="1200"/>
        </a:p>
      </dsp:txBody>
      <dsp:txXfrm>
        <a:off x="130436" y="2966869"/>
        <a:ext cx="5984393" cy="24111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A4A96-C05A-4341-A937-6B1219320B69}">
      <dsp:nvSpPr>
        <dsp:cNvPr id="0" name=""/>
        <dsp:cNvSpPr/>
      </dsp:nvSpPr>
      <dsp:spPr>
        <a:xfrm>
          <a:off x="0" y="684533"/>
          <a:ext cx="6245265" cy="800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Target market </a:t>
          </a:r>
          <a:r>
            <a:rPr lang="en-US" sz="1900" kern="1200"/>
            <a:t>is a group of consumers with a common want or need that a company decides to sell to</a:t>
          </a:r>
        </a:p>
      </dsp:txBody>
      <dsp:txXfrm>
        <a:off x="39066" y="723599"/>
        <a:ext cx="6167133" cy="722148"/>
      </dsp:txXfrm>
    </dsp:sp>
    <dsp:sp modelId="{D76EF5B3-D567-4636-A687-17413D4E7B7B}">
      <dsp:nvSpPr>
        <dsp:cNvPr id="0" name=""/>
        <dsp:cNvSpPr/>
      </dsp:nvSpPr>
      <dsp:spPr>
        <a:xfrm>
          <a:off x="0" y="1539533"/>
          <a:ext cx="6245265" cy="800280"/>
        </a:xfrm>
        <a:prstGeom prst="roundRect">
          <a:avLst/>
        </a:prstGeom>
        <a:solidFill>
          <a:schemeClr val="accent2">
            <a:hueOff val="1540825"/>
            <a:satOff val="0"/>
            <a:lumOff val="46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Mass</a:t>
          </a:r>
          <a:r>
            <a:rPr lang="en-US" sz="1900" kern="1200"/>
            <a:t>(undifferentiated) marketing – targets entire market rather than specific segments</a:t>
          </a:r>
        </a:p>
      </dsp:txBody>
      <dsp:txXfrm>
        <a:off x="39066" y="1578599"/>
        <a:ext cx="6167133" cy="722148"/>
      </dsp:txXfrm>
    </dsp:sp>
    <dsp:sp modelId="{D125649F-F25C-42D5-8D82-2D8CDD5AECA5}">
      <dsp:nvSpPr>
        <dsp:cNvPr id="0" name=""/>
        <dsp:cNvSpPr/>
      </dsp:nvSpPr>
      <dsp:spPr>
        <a:xfrm>
          <a:off x="0" y="2394533"/>
          <a:ext cx="6245265" cy="800280"/>
        </a:xfrm>
        <a:prstGeom prst="roundRect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Segment</a:t>
          </a:r>
          <a:r>
            <a:rPr lang="en-US" sz="1900" kern="1200"/>
            <a:t> (differentiated) marketing – targets one or several market segments to gain a better hold on the market</a:t>
          </a:r>
        </a:p>
      </dsp:txBody>
      <dsp:txXfrm>
        <a:off x="39066" y="2433599"/>
        <a:ext cx="6167133" cy="722148"/>
      </dsp:txXfrm>
    </dsp:sp>
    <dsp:sp modelId="{F066168B-FCCC-458A-831E-7F78B16EEB6A}">
      <dsp:nvSpPr>
        <dsp:cNvPr id="0" name=""/>
        <dsp:cNvSpPr/>
      </dsp:nvSpPr>
      <dsp:spPr>
        <a:xfrm>
          <a:off x="0" y="3249533"/>
          <a:ext cx="6245265" cy="800280"/>
        </a:xfrm>
        <a:prstGeom prst="roundRect">
          <a:avLst/>
        </a:prstGeom>
        <a:solidFill>
          <a:schemeClr val="accent2">
            <a:hueOff val="4622474"/>
            <a:satOff val="0"/>
            <a:lumOff val="13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Niche</a:t>
          </a:r>
          <a:r>
            <a:rPr lang="en-US" sz="1900" kern="1200"/>
            <a:t> marketing – Product or service appeals to a smaller more specific market segment</a:t>
          </a:r>
        </a:p>
      </dsp:txBody>
      <dsp:txXfrm>
        <a:off x="39066" y="3288599"/>
        <a:ext cx="6167133" cy="722148"/>
      </dsp:txXfrm>
    </dsp:sp>
    <dsp:sp modelId="{6DDD8E25-4368-4F56-B093-A266D7083CD6}">
      <dsp:nvSpPr>
        <dsp:cNvPr id="0" name=""/>
        <dsp:cNvSpPr/>
      </dsp:nvSpPr>
      <dsp:spPr>
        <a:xfrm>
          <a:off x="0" y="4104533"/>
          <a:ext cx="6245265" cy="800280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Consumer Profiles </a:t>
          </a:r>
          <a:r>
            <a:rPr lang="en-US" sz="1900" kern="1200"/>
            <a:t>– info gathered on regarding characteristics of consumers in a certain market</a:t>
          </a:r>
        </a:p>
      </dsp:txBody>
      <dsp:txXfrm>
        <a:off x="39066" y="4143599"/>
        <a:ext cx="6167133" cy="72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9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11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32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43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5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0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33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78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2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2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315A2-BCB5-434C-B0F2-F91E2A1A7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3655371"/>
            <a:ext cx="9679449" cy="146313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Unit 4.2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403AE-2B63-4C57-BA0A-043A5C7F2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252936"/>
            <a:ext cx="9679449" cy="654610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Market Planning &amp; the Four P’s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9684C3-C713-4E1E-88F6-C415FBB4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688" b="35283"/>
          <a:stretch/>
        </p:blipFill>
        <p:spPr>
          <a:xfrm>
            <a:off x="20" y="820991"/>
            <a:ext cx="12191980" cy="2608009"/>
          </a:xfrm>
          <a:prstGeom prst="rect">
            <a:avLst/>
          </a:prstGeom>
        </p:spPr>
      </p:pic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381391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404320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4558353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9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54EC2-3F37-4BAC-98AB-E70AB4EB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091" y="501651"/>
            <a:ext cx="4395340" cy="1716255"/>
          </a:xfrm>
        </p:spPr>
        <p:txBody>
          <a:bodyPr anchor="b">
            <a:normAutofit/>
          </a:bodyPr>
          <a:lstStyle/>
          <a:p>
            <a:r>
              <a:rPr lang="en-US" sz="5400"/>
              <a:t>Unique Selling Point (USP)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B2EEA1-2184-4F18-9D58-4A10078A4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1046634"/>
            <a:ext cx="5221625" cy="47647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5DC20-AC0D-4415-A095-B6E8E101E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r>
              <a:rPr lang="en-US" sz="1800" dirty="0"/>
              <a:t>A feature that differentiates a product from the competitors</a:t>
            </a:r>
          </a:p>
          <a:p>
            <a:r>
              <a:rPr lang="en-US" sz="1800" dirty="0"/>
              <a:t>It helps to establish a firms competitive advantage</a:t>
            </a:r>
          </a:p>
          <a:p>
            <a:r>
              <a:rPr lang="en-US" sz="1800" dirty="0"/>
              <a:t>Leads to customer loyalty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09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B29D2-D323-4A9A-8E7A-D00B4E910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>
                <a:solidFill>
                  <a:schemeClr val="bg1"/>
                </a:solidFill>
              </a:rPr>
              <a:t>Elements of a Marketing Plan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DC3D23-096E-41C8-A688-785879E6C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96108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731C7-A8F6-4A6D-A499-89D78AA111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5CE3D-D6B9-474E-BE7B-38C4BF0F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/>
              <a:t>Benefits of the Marketing Plan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CEEB1C-ABD3-4B48-B2C7-4D927ED21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76837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96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577D4-B871-476F-AB89-236E9201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6100">
                <a:solidFill>
                  <a:schemeClr val="bg1"/>
                </a:solidFill>
              </a:rPr>
              <a:t>Limitations to the Marketng Plan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E43C7A-CD8C-4638-8E06-88F90FE24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17709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3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70764-1556-4823-839E-44611702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/>
              <a:t>The Four P’s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B953A0-620B-412E-81BD-76E5790E7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72672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446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2FD1A-E596-4F31-B28C-05586C36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/>
              <a:t>The Marketing Mix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6699FC-8A5C-4F77-9EEA-557D189C2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72048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1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5FE2E5-EB18-4EFF-AA8C-9F6A4F62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Market Segmentation</a:t>
            </a:r>
          </a:p>
        </p:txBody>
      </p:sp>
      <p:sp>
        <p:nvSpPr>
          <p:cNvPr id="2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586C-45B9-442D-9B92-DE3770FF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en-US" sz="1800" dirty="0"/>
              <a:t>Demographic – age, gender, religion, family characteristics, ethnic grouping</a:t>
            </a:r>
          </a:p>
          <a:p>
            <a:r>
              <a:rPr lang="en-US" sz="1800" dirty="0"/>
              <a:t>Geographic – regions, climate</a:t>
            </a:r>
          </a:p>
          <a:p>
            <a:r>
              <a:rPr lang="en-US" sz="1800" dirty="0"/>
              <a:t>Psychographic – social and economic status, values</a:t>
            </a:r>
          </a:p>
        </p:txBody>
      </p:sp>
      <p:cxnSp>
        <p:nvCxnSpPr>
          <p:cNvPr id="25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4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1B81D-54C1-484F-B4B8-DC3D8FD1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</a:rPr>
              <a:t>Targeting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572F66-D78C-4E1E-A40D-4E11A782B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63367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72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2DEB9-E42A-4BCB-8794-F6188CF7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dirty="0"/>
              <a:t>Positioning</a:t>
            </a:r>
          </a:p>
        </p:txBody>
      </p:sp>
      <p:sp>
        <p:nvSpPr>
          <p:cNvPr id="22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80E30C-22E6-4247-8668-7E9DF3218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70" y="1641645"/>
            <a:ext cx="3952579" cy="35672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3075-91A7-4DCD-ABCD-32FBF91F7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59" y="2990818"/>
            <a:ext cx="4158031" cy="2913872"/>
          </a:xfrm>
        </p:spPr>
        <p:txBody>
          <a:bodyPr anchor="t">
            <a:normAutofit/>
          </a:bodyPr>
          <a:lstStyle/>
          <a:p>
            <a:r>
              <a:rPr lang="en-US" sz="1800"/>
              <a:t>How consumers perceive a product vs other products in the market</a:t>
            </a:r>
          </a:p>
          <a:p>
            <a:r>
              <a:rPr lang="en-US" sz="1800"/>
              <a:t>Position Map – visual representation of how consumers perceive a product vs other products in the market</a:t>
            </a:r>
          </a:p>
          <a:p>
            <a:endParaRPr lang="en-US" sz="1800"/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17C7874-804A-4145-B8CD-F2CCF7A054BC}"/>
              </a:ext>
            </a:extLst>
          </p:cNvPr>
          <p:cNvSpPr/>
          <p:nvPr/>
        </p:nvSpPr>
        <p:spPr>
          <a:xfrm rot="10800000">
            <a:off x="6126848" y="3791164"/>
            <a:ext cx="568511" cy="410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114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372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Nova</vt:lpstr>
      <vt:lpstr>GradientVTI</vt:lpstr>
      <vt:lpstr>Unit 4.2</vt:lpstr>
      <vt:lpstr>Elements of a Marketing Plan</vt:lpstr>
      <vt:lpstr>Benefits of the Marketing Plan</vt:lpstr>
      <vt:lpstr>Limitations to the Marketng Plan</vt:lpstr>
      <vt:lpstr>The Four P’s</vt:lpstr>
      <vt:lpstr>The Marketing Mix</vt:lpstr>
      <vt:lpstr>Market Segmentation</vt:lpstr>
      <vt:lpstr>Targeting</vt:lpstr>
      <vt:lpstr>Positioning</vt:lpstr>
      <vt:lpstr>Unique Selling Point (USP)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4.2</dc:title>
  <dc:creator>Hatcher, Thomas</dc:creator>
  <cp:lastModifiedBy>Hatcher, Thomas</cp:lastModifiedBy>
  <cp:revision>1</cp:revision>
  <dcterms:created xsi:type="dcterms:W3CDTF">2020-10-15T14:52:37Z</dcterms:created>
  <dcterms:modified xsi:type="dcterms:W3CDTF">2020-10-15T18:22:12Z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hatcher@fultonschools.org</vt:lpwstr>
  </property>
  <property fmtid="{D5CDD505-2E9C-101B-9397-08002B2CF9AE}" pid="5" name="MSIP_Label_0ee3c538-ec52-435f-ae58-017644bd9513_SetDate">
    <vt:lpwstr>2020-10-15T18:22:10.0845078Z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